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3" r:id="rId6"/>
    <p:sldId id="262" r:id="rId7"/>
    <p:sldId id="264" r:id="rId8"/>
    <p:sldId id="260" r:id="rId9"/>
    <p:sldId id="261" r:id="rId10"/>
    <p:sldId id="265"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68" d="100"/>
          <a:sy n="68" d="100"/>
        </p:scale>
        <p:origin x="1262" y="6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EFDDEE-CFC3-4D95-B3B8-AC8DF7A87747}"/>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SG"/>
          </a:p>
        </p:txBody>
      </p:sp>
      <p:sp>
        <p:nvSpPr>
          <p:cNvPr id="3" name="Subtitle 2">
            <a:extLst>
              <a:ext uri="{FF2B5EF4-FFF2-40B4-BE49-F238E27FC236}">
                <a16:creationId xmlns:a16="http://schemas.microsoft.com/office/drawing/2014/main" id="{8982B0CC-F30B-446E-823F-6458356FFF4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SG"/>
          </a:p>
        </p:txBody>
      </p:sp>
      <p:sp>
        <p:nvSpPr>
          <p:cNvPr id="4" name="Date Placeholder 3">
            <a:extLst>
              <a:ext uri="{FF2B5EF4-FFF2-40B4-BE49-F238E27FC236}">
                <a16:creationId xmlns:a16="http://schemas.microsoft.com/office/drawing/2014/main" id="{7F26F558-19B3-4D96-BFF8-0DE904B28F62}"/>
              </a:ext>
            </a:extLst>
          </p:cNvPr>
          <p:cNvSpPr>
            <a:spLocks noGrp="1"/>
          </p:cNvSpPr>
          <p:nvPr>
            <p:ph type="dt" sz="half" idx="10"/>
          </p:nvPr>
        </p:nvSpPr>
        <p:spPr/>
        <p:txBody>
          <a:bodyPr/>
          <a:lstStyle/>
          <a:p>
            <a:fld id="{0D7C4B25-7658-4AA8-B8C4-DDAA494456FA}" type="datetimeFigureOut">
              <a:rPr lang="en-SG" smtClean="0"/>
              <a:t>4/12/2022</a:t>
            </a:fld>
            <a:endParaRPr lang="en-SG"/>
          </a:p>
        </p:txBody>
      </p:sp>
      <p:sp>
        <p:nvSpPr>
          <p:cNvPr id="5" name="Footer Placeholder 4">
            <a:extLst>
              <a:ext uri="{FF2B5EF4-FFF2-40B4-BE49-F238E27FC236}">
                <a16:creationId xmlns:a16="http://schemas.microsoft.com/office/drawing/2014/main" id="{C10C8608-37E2-432F-8D9D-6585D9077656}"/>
              </a:ext>
            </a:extLst>
          </p:cNvPr>
          <p:cNvSpPr>
            <a:spLocks noGrp="1"/>
          </p:cNvSpPr>
          <p:nvPr>
            <p:ph type="ftr" sz="quarter" idx="11"/>
          </p:nvPr>
        </p:nvSpPr>
        <p:spPr/>
        <p:txBody>
          <a:bodyPr/>
          <a:lstStyle/>
          <a:p>
            <a:endParaRPr lang="en-SG"/>
          </a:p>
        </p:txBody>
      </p:sp>
      <p:sp>
        <p:nvSpPr>
          <p:cNvPr id="6" name="Slide Number Placeholder 5">
            <a:extLst>
              <a:ext uri="{FF2B5EF4-FFF2-40B4-BE49-F238E27FC236}">
                <a16:creationId xmlns:a16="http://schemas.microsoft.com/office/drawing/2014/main" id="{54A7D990-CF9F-4E55-A2F6-BE4B2062F886}"/>
              </a:ext>
            </a:extLst>
          </p:cNvPr>
          <p:cNvSpPr>
            <a:spLocks noGrp="1"/>
          </p:cNvSpPr>
          <p:nvPr>
            <p:ph type="sldNum" sz="quarter" idx="12"/>
          </p:nvPr>
        </p:nvSpPr>
        <p:spPr/>
        <p:txBody>
          <a:bodyPr/>
          <a:lstStyle/>
          <a:p>
            <a:fld id="{DF709E5D-9D1A-4791-9E74-221516C00C91}" type="slidenum">
              <a:rPr lang="en-SG" smtClean="0"/>
              <a:t>‹#›</a:t>
            </a:fld>
            <a:endParaRPr lang="en-SG"/>
          </a:p>
        </p:txBody>
      </p:sp>
    </p:spTree>
    <p:extLst>
      <p:ext uri="{BB962C8B-B14F-4D97-AF65-F5344CB8AC3E}">
        <p14:creationId xmlns:p14="http://schemas.microsoft.com/office/powerpoint/2010/main" val="34361723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054326-19B7-43EE-A5D1-146D7DE49025}"/>
              </a:ext>
            </a:extLst>
          </p:cNvPr>
          <p:cNvSpPr>
            <a:spLocks noGrp="1"/>
          </p:cNvSpPr>
          <p:nvPr>
            <p:ph type="title"/>
          </p:nvPr>
        </p:nvSpPr>
        <p:spPr/>
        <p:txBody>
          <a:bodyPr/>
          <a:lstStyle/>
          <a:p>
            <a:r>
              <a:rPr lang="en-US"/>
              <a:t>Click to edit Master title style</a:t>
            </a:r>
            <a:endParaRPr lang="en-SG"/>
          </a:p>
        </p:txBody>
      </p:sp>
      <p:sp>
        <p:nvSpPr>
          <p:cNvPr id="3" name="Vertical Text Placeholder 2">
            <a:extLst>
              <a:ext uri="{FF2B5EF4-FFF2-40B4-BE49-F238E27FC236}">
                <a16:creationId xmlns:a16="http://schemas.microsoft.com/office/drawing/2014/main" id="{C2380B8B-85EA-40B1-BF93-457210A5DECB}"/>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SG"/>
          </a:p>
        </p:txBody>
      </p:sp>
      <p:sp>
        <p:nvSpPr>
          <p:cNvPr id="4" name="Date Placeholder 3">
            <a:extLst>
              <a:ext uri="{FF2B5EF4-FFF2-40B4-BE49-F238E27FC236}">
                <a16:creationId xmlns:a16="http://schemas.microsoft.com/office/drawing/2014/main" id="{A6C48E2D-285C-4E04-B7C4-ABCDFEADBE0E}"/>
              </a:ext>
            </a:extLst>
          </p:cNvPr>
          <p:cNvSpPr>
            <a:spLocks noGrp="1"/>
          </p:cNvSpPr>
          <p:nvPr>
            <p:ph type="dt" sz="half" idx="10"/>
          </p:nvPr>
        </p:nvSpPr>
        <p:spPr/>
        <p:txBody>
          <a:bodyPr/>
          <a:lstStyle/>
          <a:p>
            <a:fld id="{0D7C4B25-7658-4AA8-B8C4-DDAA494456FA}" type="datetimeFigureOut">
              <a:rPr lang="en-SG" smtClean="0"/>
              <a:t>4/12/2022</a:t>
            </a:fld>
            <a:endParaRPr lang="en-SG"/>
          </a:p>
        </p:txBody>
      </p:sp>
      <p:sp>
        <p:nvSpPr>
          <p:cNvPr id="5" name="Footer Placeholder 4">
            <a:extLst>
              <a:ext uri="{FF2B5EF4-FFF2-40B4-BE49-F238E27FC236}">
                <a16:creationId xmlns:a16="http://schemas.microsoft.com/office/drawing/2014/main" id="{9BD93E3E-9ED6-44CE-B06D-929DC027EA5F}"/>
              </a:ext>
            </a:extLst>
          </p:cNvPr>
          <p:cNvSpPr>
            <a:spLocks noGrp="1"/>
          </p:cNvSpPr>
          <p:nvPr>
            <p:ph type="ftr" sz="quarter" idx="11"/>
          </p:nvPr>
        </p:nvSpPr>
        <p:spPr/>
        <p:txBody>
          <a:bodyPr/>
          <a:lstStyle/>
          <a:p>
            <a:endParaRPr lang="en-SG"/>
          </a:p>
        </p:txBody>
      </p:sp>
      <p:sp>
        <p:nvSpPr>
          <p:cNvPr id="6" name="Slide Number Placeholder 5">
            <a:extLst>
              <a:ext uri="{FF2B5EF4-FFF2-40B4-BE49-F238E27FC236}">
                <a16:creationId xmlns:a16="http://schemas.microsoft.com/office/drawing/2014/main" id="{6C7DC208-00A6-40CD-904C-9490BE820A04}"/>
              </a:ext>
            </a:extLst>
          </p:cNvPr>
          <p:cNvSpPr>
            <a:spLocks noGrp="1"/>
          </p:cNvSpPr>
          <p:nvPr>
            <p:ph type="sldNum" sz="quarter" idx="12"/>
          </p:nvPr>
        </p:nvSpPr>
        <p:spPr/>
        <p:txBody>
          <a:bodyPr/>
          <a:lstStyle/>
          <a:p>
            <a:fld id="{DF709E5D-9D1A-4791-9E74-221516C00C91}" type="slidenum">
              <a:rPr lang="en-SG" smtClean="0"/>
              <a:t>‹#›</a:t>
            </a:fld>
            <a:endParaRPr lang="en-SG"/>
          </a:p>
        </p:txBody>
      </p:sp>
    </p:spTree>
    <p:extLst>
      <p:ext uri="{BB962C8B-B14F-4D97-AF65-F5344CB8AC3E}">
        <p14:creationId xmlns:p14="http://schemas.microsoft.com/office/powerpoint/2010/main" val="291367444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9D29AEEC-5F12-4F35-955A-40DF4C25E730}"/>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SG"/>
          </a:p>
        </p:txBody>
      </p:sp>
      <p:sp>
        <p:nvSpPr>
          <p:cNvPr id="3" name="Vertical Text Placeholder 2">
            <a:extLst>
              <a:ext uri="{FF2B5EF4-FFF2-40B4-BE49-F238E27FC236}">
                <a16:creationId xmlns:a16="http://schemas.microsoft.com/office/drawing/2014/main" id="{507F6E59-0BC9-4C84-978E-EBE7A0AE18C2}"/>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SG"/>
          </a:p>
        </p:txBody>
      </p:sp>
      <p:sp>
        <p:nvSpPr>
          <p:cNvPr id="4" name="Date Placeholder 3">
            <a:extLst>
              <a:ext uri="{FF2B5EF4-FFF2-40B4-BE49-F238E27FC236}">
                <a16:creationId xmlns:a16="http://schemas.microsoft.com/office/drawing/2014/main" id="{2D6A4F9E-49F6-4ADF-BB81-E5D693F79C3F}"/>
              </a:ext>
            </a:extLst>
          </p:cNvPr>
          <p:cNvSpPr>
            <a:spLocks noGrp="1"/>
          </p:cNvSpPr>
          <p:nvPr>
            <p:ph type="dt" sz="half" idx="10"/>
          </p:nvPr>
        </p:nvSpPr>
        <p:spPr/>
        <p:txBody>
          <a:bodyPr/>
          <a:lstStyle/>
          <a:p>
            <a:fld id="{0D7C4B25-7658-4AA8-B8C4-DDAA494456FA}" type="datetimeFigureOut">
              <a:rPr lang="en-SG" smtClean="0"/>
              <a:t>4/12/2022</a:t>
            </a:fld>
            <a:endParaRPr lang="en-SG"/>
          </a:p>
        </p:txBody>
      </p:sp>
      <p:sp>
        <p:nvSpPr>
          <p:cNvPr id="5" name="Footer Placeholder 4">
            <a:extLst>
              <a:ext uri="{FF2B5EF4-FFF2-40B4-BE49-F238E27FC236}">
                <a16:creationId xmlns:a16="http://schemas.microsoft.com/office/drawing/2014/main" id="{CAF63590-34D2-40E6-A0EB-1A44B69D07D2}"/>
              </a:ext>
            </a:extLst>
          </p:cNvPr>
          <p:cNvSpPr>
            <a:spLocks noGrp="1"/>
          </p:cNvSpPr>
          <p:nvPr>
            <p:ph type="ftr" sz="quarter" idx="11"/>
          </p:nvPr>
        </p:nvSpPr>
        <p:spPr/>
        <p:txBody>
          <a:bodyPr/>
          <a:lstStyle/>
          <a:p>
            <a:endParaRPr lang="en-SG"/>
          </a:p>
        </p:txBody>
      </p:sp>
      <p:sp>
        <p:nvSpPr>
          <p:cNvPr id="6" name="Slide Number Placeholder 5">
            <a:extLst>
              <a:ext uri="{FF2B5EF4-FFF2-40B4-BE49-F238E27FC236}">
                <a16:creationId xmlns:a16="http://schemas.microsoft.com/office/drawing/2014/main" id="{69248185-3F4C-4387-BEAC-CECE196FA6BC}"/>
              </a:ext>
            </a:extLst>
          </p:cNvPr>
          <p:cNvSpPr>
            <a:spLocks noGrp="1"/>
          </p:cNvSpPr>
          <p:nvPr>
            <p:ph type="sldNum" sz="quarter" idx="12"/>
          </p:nvPr>
        </p:nvSpPr>
        <p:spPr/>
        <p:txBody>
          <a:bodyPr/>
          <a:lstStyle/>
          <a:p>
            <a:fld id="{DF709E5D-9D1A-4791-9E74-221516C00C91}" type="slidenum">
              <a:rPr lang="en-SG" smtClean="0"/>
              <a:t>‹#›</a:t>
            </a:fld>
            <a:endParaRPr lang="en-SG"/>
          </a:p>
        </p:txBody>
      </p:sp>
    </p:spTree>
    <p:extLst>
      <p:ext uri="{BB962C8B-B14F-4D97-AF65-F5344CB8AC3E}">
        <p14:creationId xmlns:p14="http://schemas.microsoft.com/office/powerpoint/2010/main" val="410137687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E0B960-64CE-4EA1-915E-438D4F9FAA3C}"/>
              </a:ext>
            </a:extLst>
          </p:cNvPr>
          <p:cNvSpPr>
            <a:spLocks noGrp="1"/>
          </p:cNvSpPr>
          <p:nvPr>
            <p:ph type="title"/>
          </p:nvPr>
        </p:nvSpPr>
        <p:spPr/>
        <p:txBody>
          <a:bodyPr/>
          <a:lstStyle/>
          <a:p>
            <a:r>
              <a:rPr lang="en-US"/>
              <a:t>Click to edit Master title style</a:t>
            </a:r>
            <a:endParaRPr lang="en-SG"/>
          </a:p>
        </p:txBody>
      </p:sp>
      <p:sp>
        <p:nvSpPr>
          <p:cNvPr id="3" name="Content Placeholder 2">
            <a:extLst>
              <a:ext uri="{FF2B5EF4-FFF2-40B4-BE49-F238E27FC236}">
                <a16:creationId xmlns:a16="http://schemas.microsoft.com/office/drawing/2014/main" id="{211645CC-724B-47EA-8D75-CF480A58411F}"/>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SG"/>
          </a:p>
        </p:txBody>
      </p:sp>
      <p:sp>
        <p:nvSpPr>
          <p:cNvPr id="4" name="Date Placeholder 3">
            <a:extLst>
              <a:ext uri="{FF2B5EF4-FFF2-40B4-BE49-F238E27FC236}">
                <a16:creationId xmlns:a16="http://schemas.microsoft.com/office/drawing/2014/main" id="{BAFC40B4-A7E7-47BE-855A-3FE5791A4C1E}"/>
              </a:ext>
            </a:extLst>
          </p:cNvPr>
          <p:cNvSpPr>
            <a:spLocks noGrp="1"/>
          </p:cNvSpPr>
          <p:nvPr>
            <p:ph type="dt" sz="half" idx="10"/>
          </p:nvPr>
        </p:nvSpPr>
        <p:spPr/>
        <p:txBody>
          <a:bodyPr/>
          <a:lstStyle/>
          <a:p>
            <a:fld id="{0D7C4B25-7658-4AA8-B8C4-DDAA494456FA}" type="datetimeFigureOut">
              <a:rPr lang="en-SG" smtClean="0"/>
              <a:t>4/12/2022</a:t>
            </a:fld>
            <a:endParaRPr lang="en-SG"/>
          </a:p>
        </p:txBody>
      </p:sp>
      <p:sp>
        <p:nvSpPr>
          <p:cNvPr id="5" name="Footer Placeholder 4">
            <a:extLst>
              <a:ext uri="{FF2B5EF4-FFF2-40B4-BE49-F238E27FC236}">
                <a16:creationId xmlns:a16="http://schemas.microsoft.com/office/drawing/2014/main" id="{E4985250-5554-4935-93A1-507E33DF767C}"/>
              </a:ext>
            </a:extLst>
          </p:cNvPr>
          <p:cNvSpPr>
            <a:spLocks noGrp="1"/>
          </p:cNvSpPr>
          <p:nvPr>
            <p:ph type="ftr" sz="quarter" idx="11"/>
          </p:nvPr>
        </p:nvSpPr>
        <p:spPr/>
        <p:txBody>
          <a:bodyPr/>
          <a:lstStyle/>
          <a:p>
            <a:endParaRPr lang="en-SG"/>
          </a:p>
        </p:txBody>
      </p:sp>
      <p:sp>
        <p:nvSpPr>
          <p:cNvPr id="6" name="Slide Number Placeholder 5">
            <a:extLst>
              <a:ext uri="{FF2B5EF4-FFF2-40B4-BE49-F238E27FC236}">
                <a16:creationId xmlns:a16="http://schemas.microsoft.com/office/drawing/2014/main" id="{8ABADD6F-38C1-46D4-9E46-5E121F55EAFA}"/>
              </a:ext>
            </a:extLst>
          </p:cNvPr>
          <p:cNvSpPr>
            <a:spLocks noGrp="1"/>
          </p:cNvSpPr>
          <p:nvPr>
            <p:ph type="sldNum" sz="quarter" idx="12"/>
          </p:nvPr>
        </p:nvSpPr>
        <p:spPr/>
        <p:txBody>
          <a:bodyPr/>
          <a:lstStyle/>
          <a:p>
            <a:fld id="{DF709E5D-9D1A-4791-9E74-221516C00C91}" type="slidenum">
              <a:rPr lang="en-SG" smtClean="0"/>
              <a:t>‹#›</a:t>
            </a:fld>
            <a:endParaRPr lang="en-SG"/>
          </a:p>
        </p:txBody>
      </p:sp>
    </p:spTree>
    <p:extLst>
      <p:ext uri="{BB962C8B-B14F-4D97-AF65-F5344CB8AC3E}">
        <p14:creationId xmlns:p14="http://schemas.microsoft.com/office/powerpoint/2010/main" val="41792838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706D70-BA91-4C8D-A4C3-22E5CE6924EB}"/>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SG"/>
          </a:p>
        </p:txBody>
      </p:sp>
      <p:sp>
        <p:nvSpPr>
          <p:cNvPr id="3" name="Text Placeholder 2">
            <a:extLst>
              <a:ext uri="{FF2B5EF4-FFF2-40B4-BE49-F238E27FC236}">
                <a16:creationId xmlns:a16="http://schemas.microsoft.com/office/drawing/2014/main" id="{CCFE9596-727C-4D87-9625-0622CA948BC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9603671D-A4A8-4FFD-B766-C240E285B835}"/>
              </a:ext>
            </a:extLst>
          </p:cNvPr>
          <p:cNvSpPr>
            <a:spLocks noGrp="1"/>
          </p:cNvSpPr>
          <p:nvPr>
            <p:ph type="dt" sz="half" idx="10"/>
          </p:nvPr>
        </p:nvSpPr>
        <p:spPr/>
        <p:txBody>
          <a:bodyPr/>
          <a:lstStyle/>
          <a:p>
            <a:fld id="{0D7C4B25-7658-4AA8-B8C4-DDAA494456FA}" type="datetimeFigureOut">
              <a:rPr lang="en-SG" smtClean="0"/>
              <a:t>4/12/2022</a:t>
            </a:fld>
            <a:endParaRPr lang="en-SG"/>
          </a:p>
        </p:txBody>
      </p:sp>
      <p:sp>
        <p:nvSpPr>
          <p:cNvPr id="5" name="Footer Placeholder 4">
            <a:extLst>
              <a:ext uri="{FF2B5EF4-FFF2-40B4-BE49-F238E27FC236}">
                <a16:creationId xmlns:a16="http://schemas.microsoft.com/office/drawing/2014/main" id="{AA564D35-657A-4BBF-8FB2-3A5830AEFEE0}"/>
              </a:ext>
            </a:extLst>
          </p:cNvPr>
          <p:cNvSpPr>
            <a:spLocks noGrp="1"/>
          </p:cNvSpPr>
          <p:nvPr>
            <p:ph type="ftr" sz="quarter" idx="11"/>
          </p:nvPr>
        </p:nvSpPr>
        <p:spPr/>
        <p:txBody>
          <a:bodyPr/>
          <a:lstStyle/>
          <a:p>
            <a:endParaRPr lang="en-SG"/>
          </a:p>
        </p:txBody>
      </p:sp>
      <p:sp>
        <p:nvSpPr>
          <p:cNvPr id="6" name="Slide Number Placeholder 5">
            <a:extLst>
              <a:ext uri="{FF2B5EF4-FFF2-40B4-BE49-F238E27FC236}">
                <a16:creationId xmlns:a16="http://schemas.microsoft.com/office/drawing/2014/main" id="{CF1C1D94-9E67-4936-B96D-CD07935DFE69}"/>
              </a:ext>
            </a:extLst>
          </p:cNvPr>
          <p:cNvSpPr>
            <a:spLocks noGrp="1"/>
          </p:cNvSpPr>
          <p:nvPr>
            <p:ph type="sldNum" sz="quarter" idx="12"/>
          </p:nvPr>
        </p:nvSpPr>
        <p:spPr/>
        <p:txBody>
          <a:bodyPr/>
          <a:lstStyle/>
          <a:p>
            <a:fld id="{DF709E5D-9D1A-4791-9E74-221516C00C91}" type="slidenum">
              <a:rPr lang="en-SG" smtClean="0"/>
              <a:t>‹#›</a:t>
            </a:fld>
            <a:endParaRPr lang="en-SG"/>
          </a:p>
        </p:txBody>
      </p:sp>
    </p:spTree>
    <p:extLst>
      <p:ext uri="{BB962C8B-B14F-4D97-AF65-F5344CB8AC3E}">
        <p14:creationId xmlns:p14="http://schemas.microsoft.com/office/powerpoint/2010/main" val="36854877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37BF0A-D241-492D-94F9-BD3BA3F1496F}"/>
              </a:ext>
            </a:extLst>
          </p:cNvPr>
          <p:cNvSpPr>
            <a:spLocks noGrp="1"/>
          </p:cNvSpPr>
          <p:nvPr>
            <p:ph type="title"/>
          </p:nvPr>
        </p:nvSpPr>
        <p:spPr/>
        <p:txBody>
          <a:bodyPr/>
          <a:lstStyle/>
          <a:p>
            <a:r>
              <a:rPr lang="en-US"/>
              <a:t>Click to edit Master title style</a:t>
            </a:r>
            <a:endParaRPr lang="en-SG"/>
          </a:p>
        </p:txBody>
      </p:sp>
      <p:sp>
        <p:nvSpPr>
          <p:cNvPr id="3" name="Content Placeholder 2">
            <a:extLst>
              <a:ext uri="{FF2B5EF4-FFF2-40B4-BE49-F238E27FC236}">
                <a16:creationId xmlns:a16="http://schemas.microsoft.com/office/drawing/2014/main" id="{E9F008FA-8E0C-48FA-ACCE-5D6046F8E0C3}"/>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SG"/>
          </a:p>
        </p:txBody>
      </p:sp>
      <p:sp>
        <p:nvSpPr>
          <p:cNvPr id="4" name="Content Placeholder 3">
            <a:extLst>
              <a:ext uri="{FF2B5EF4-FFF2-40B4-BE49-F238E27FC236}">
                <a16:creationId xmlns:a16="http://schemas.microsoft.com/office/drawing/2014/main" id="{6BE51728-C477-4256-9321-AF16D8070967}"/>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SG"/>
          </a:p>
        </p:txBody>
      </p:sp>
      <p:sp>
        <p:nvSpPr>
          <p:cNvPr id="5" name="Date Placeholder 4">
            <a:extLst>
              <a:ext uri="{FF2B5EF4-FFF2-40B4-BE49-F238E27FC236}">
                <a16:creationId xmlns:a16="http://schemas.microsoft.com/office/drawing/2014/main" id="{660D01CA-0D7A-438C-B67B-F9DF5E237415}"/>
              </a:ext>
            </a:extLst>
          </p:cNvPr>
          <p:cNvSpPr>
            <a:spLocks noGrp="1"/>
          </p:cNvSpPr>
          <p:nvPr>
            <p:ph type="dt" sz="half" idx="10"/>
          </p:nvPr>
        </p:nvSpPr>
        <p:spPr/>
        <p:txBody>
          <a:bodyPr/>
          <a:lstStyle/>
          <a:p>
            <a:fld id="{0D7C4B25-7658-4AA8-B8C4-DDAA494456FA}" type="datetimeFigureOut">
              <a:rPr lang="en-SG" smtClean="0"/>
              <a:t>4/12/2022</a:t>
            </a:fld>
            <a:endParaRPr lang="en-SG"/>
          </a:p>
        </p:txBody>
      </p:sp>
      <p:sp>
        <p:nvSpPr>
          <p:cNvPr id="6" name="Footer Placeholder 5">
            <a:extLst>
              <a:ext uri="{FF2B5EF4-FFF2-40B4-BE49-F238E27FC236}">
                <a16:creationId xmlns:a16="http://schemas.microsoft.com/office/drawing/2014/main" id="{BE2A93BB-35A2-44B7-A7DC-B2AD99CB38C1}"/>
              </a:ext>
            </a:extLst>
          </p:cNvPr>
          <p:cNvSpPr>
            <a:spLocks noGrp="1"/>
          </p:cNvSpPr>
          <p:nvPr>
            <p:ph type="ftr" sz="quarter" idx="11"/>
          </p:nvPr>
        </p:nvSpPr>
        <p:spPr/>
        <p:txBody>
          <a:bodyPr/>
          <a:lstStyle/>
          <a:p>
            <a:endParaRPr lang="en-SG"/>
          </a:p>
        </p:txBody>
      </p:sp>
      <p:sp>
        <p:nvSpPr>
          <p:cNvPr id="7" name="Slide Number Placeholder 6">
            <a:extLst>
              <a:ext uri="{FF2B5EF4-FFF2-40B4-BE49-F238E27FC236}">
                <a16:creationId xmlns:a16="http://schemas.microsoft.com/office/drawing/2014/main" id="{EFB495F0-7B6B-4EFD-8BE8-56B7137F22C6}"/>
              </a:ext>
            </a:extLst>
          </p:cNvPr>
          <p:cNvSpPr>
            <a:spLocks noGrp="1"/>
          </p:cNvSpPr>
          <p:nvPr>
            <p:ph type="sldNum" sz="quarter" idx="12"/>
          </p:nvPr>
        </p:nvSpPr>
        <p:spPr/>
        <p:txBody>
          <a:bodyPr/>
          <a:lstStyle/>
          <a:p>
            <a:fld id="{DF709E5D-9D1A-4791-9E74-221516C00C91}" type="slidenum">
              <a:rPr lang="en-SG" smtClean="0"/>
              <a:t>‹#›</a:t>
            </a:fld>
            <a:endParaRPr lang="en-SG"/>
          </a:p>
        </p:txBody>
      </p:sp>
    </p:spTree>
    <p:extLst>
      <p:ext uri="{BB962C8B-B14F-4D97-AF65-F5344CB8AC3E}">
        <p14:creationId xmlns:p14="http://schemas.microsoft.com/office/powerpoint/2010/main" val="23645648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F2BEC3-9C9E-4E0B-AAF6-5FADF1AB67A2}"/>
              </a:ext>
            </a:extLst>
          </p:cNvPr>
          <p:cNvSpPr>
            <a:spLocks noGrp="1"/>
          </p:cNvSpPr>
          <p:nvPr>
            <p:ph type="title"/>
          </p:nvPr>
        </p:nvSpPr>
        <p:spPr>
          <a:xfrm>
            <a:off x="839788" y="365125"/>
            <a:ext cx="10515600" cy="1325563"/>
          </a:xfrm>
        </p:spPr>
        <p:txBody>
          <a:bodyPr/>
          <a:lstStyle/>
          <a:p>
            <a:r>
              <a:rPr lang="en-US"/>
              <a:t>Click to edit Master title style</a:t>
            </a:r>
            <a:endParaRPr lang="en-SG"/>
          </a:p>
        </p:txBody>
      </p:sp>
      <p:sp>
        <p:nvSpPr>
          <p:cNvPr id="3" name="Text Placeholder 2">
            <a:extLst>
              <a:ext uri="{FF2B5EF4-FFF2-40B4-BE49-F238E27FC236}">
                <a16:creationId xmlns:a16="http://schemas.microsoft.com/office/drawing/2014/main" id="{6C756513-EC0D-40C8-B09D-1A776A71A72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DDFCF39D-1A3B-4FD6-94F0-969962070728}"/>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SG"/>
          </a:p>
        </p:txBody>
      </p:sp>
      <p:sp>
        <p:nvSpPr>
          <p:cNvPr id="5" name="Text Placeholder 4">
            <a:extLst>
              <a:ext uri="{FF2B5EF4-FFF2-40B4-BE49-F238E27FC236}">
                <a16:creationId xmlns:a16="http://schemas.microsoft.com/office/drawing/2014/main" id="{B904D23D-33F7-40FB-A783-5F8B1F27F14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A93DD730-9125-408D-84C9-416E059E9678}"/>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SG"/>
          </a:p>
        </p:txBody>
      </p:sp>
      <p:sp>
        <p:nvSpPr>
          <p:cNvPr id="7" name="Date Placeholder 6">
            <a:extLst>
              <a:ext uri="{FF2B5EF4-FFF2-40B4-BE49-F238E27FC236}">
                <a16:creationId xmlns:a16="http://schemas.microsoft.com/office/drawing/2014/main" id="{52F08195-ADBC-4B24-981C-BBC5160C7BBD}"/>
              </a:ext>
            </a:extLst>
          </p:cNvPr>
          <p:cNvSpPr>
            <a:spLocks noGrp="1"/>
          </p:cNvSpPr>
          <p:nvPr>
            <p:ph type="dt" sz="half" idx="10"/>
          </p:nvPr>
        </p:nvSpPr>
        <p:spPr/>
        <p:txBody>
          <a:bodyPr/>
          <a:lstStyle/>
          <a:p>
            <a:fld id="{0D7C4B25-7658-4AA8-B8C4-DDAA494456FA}" type="datetimeFigureOut">
              <a:rPr lang="en-SG" smtClean="0"/>
              <a:t>4/12/2022</a:t>
            </a:fld>
            <a:endParaRPr lang="en-SG"/>
          </a:p>
        </p:txBody>
      </p:sp>
      <p:sp>
        <p:nvSpPr>
          <p:cNvPr id="8" name="Footer Placeholder 7">
            <a:extLst>
              <a:ext uri="{FF2B5EF4-FFF2-40B4-BE49-F238E27FC236}">
                <a16:creationId xmlns:a16="http://schemas.microsoft.com/office/drawing/2014/main" id="{5349E01B-B8C6-4B29-ABDE-A0A17D5C17F1}"/>
              </a:ext>
            </a:extLst>
          </p:cNvPr>
          <p:cNvSpPr>
            <a:spLocks noGrp="1"/>
          </p:cNvSpPr>
          <p:nvPr>
            <p:ph type="ftr" sz="quarter" idx="11"/>
          </p:nvPr>
        </p:nvSpPr>
        <p:spPr/>
        <p:txBody>
          <a:bodyPr/>
          <a:lstStyle/>
          <a:p>
            <a:endParaRPr lang="en-SG"/>
          </a:p>
        </p:txBody>
      </p:sp>
      <p:sp>
        <p:nvSpPr>
          <p:cNvPr id="9" name="Slide Number Placeholder 8">
            <a:extLst>
              <a:ext uri="{FF2B5EF4-FFF2-40B4-BE49-F238E27FC236}">
                <a16:creationId xmlns:a16="http://schemas.microsoft.com/office/drawing/2014/main" id="{CF6E1823-529B-4066-AE1D-6225B5E0C1D0}"/>
              </a:ext>
            </a:extLst>
          </p:cNvPr>
          <p:cNvSpPr>
            <a:spLocks noGrp="1"/>
          </p:cNvSpPr>
          <p:nvPr>
            <p:ph type="sldNum" sz="quarter" idx="12"/>
          </p:nvPr>
        </p:nvSpPr>
        <p:spPr/>
        <p:txBody>
          <a:bodyPr/>
          <a:lstStyle/>
          <a:p>
            <a:fld id="{DF709E5D-9D1A-4791-9E74-221516C00C91}" type="slidenum">
              <a:rPr lang="en-SG" smtClean="0"/>
              <a:t>‹#›</a:t>
            </a:fld>
            <a:endParaRPr lang="en-SG"/>
          </a:p>
        </p:txBody>
      </p:sp>
    </p:spTree>
    <p:extLst>
      <p:ext uri="{BB962C8B-B14F-4D97-AF65-F5344CB8AC3E}">
        <p14:creationId xmlns:p14="http://schemas.microsoft.com/office/powerpoint/2010/main" val="280587079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A01726-164D-4D8B-AB51-DD8F1CD63F19}"/>
              </a:ext>
            </a:extLst>
          </p:cNvPr>
          <p:cNvSpPr>
            <a:spLocks noGrp="1"/>
          </p:cNvSpPr>
          <p:nvPr>
            <p:ph type="title"/>
          </p:nvPr>
        </p:nvSpPr>
        <p:spPr/>
        <p:txBody>
          <a:bodyPr/>
          <a:lstStyle/>
          <a:p>
            <a:r>
              <a:rPr lang="en-US"/>
              <a:t>Click to edit Master title style</a:t>
            </a:r>
            <a:endParaRPr lang="en-SG"/>
          </a:p>
        </p:txBody>
      </p:sp>
      <p:sp>
        <p:nvSpPr>
          <p:cNvPr id="3" name="Date Placeholder 2">
            <a:extLst>
              <a:ext uri="{FF2B5EF4-FFF2-40B4-BE49-F238E27FC236}">
                <a16:creationId xmlns:a16="http://schemas.microsoft.com/office/drawing/2014/main" id="{5E542A51-AD3F-4828-B7E6-B382C6DA901B}"/>
              </a:ext>
            </a:extLst>
          </p:cNvPr>
          <p:cNvSpPr>
            <a:spLocks noGrp="1"/>
          </p:cNvSpPr>
          <p:nvPr>
            <p:ph type="dt" sz="half" idx="10"/>
          </p:nvPr>
        </p:nvSpPr>
        <p:spPr/>
        <p:txBody>
          <a:bodyPr/>
          <a:lstStyle/>
          <a:p>
            <a:fld id="{0D7C4B25-7658-4AA8-B8C4-DDAA494456FA}" type="datetimeFigureOut">
              <a:rPr lang="en-SG" smtClean="0"/>
              <a:t>4/12/2022</a:t>
            </a:fld>
            <a:endParaRPr lang="en-SG"/>
          </a:p>
        </p:txBody>
      </p:sp>
      <p:sp>
        <p:nvSpPr>
          <p:cNvPr id="4" name="Footer Placeholder 3">
            <a:extLst>
              <a:ext uri="{FF2B5EF4-FFF2-40B4-BE49-F238E27FC236}">
                <a16:creationId xmlns:a16="http://schemas.microsoft.com/office/drawing/2014/main" id="{91A8804D-8614-4CC0-82CB-D17DC04054B5}"/>
              </a:ext>
            </a:extLst>
          </p:cNvPr>
          <p:cNvSpPr>
            <a:spLocks noGrp="1"/>
          </p:cNvSpPr>
          <p:nvPr>
            <p:ph type="ftr" sz="quarter" idx="11"/>
          </p:nvPr>
        </p:nvSpPr>
        <p:spPr/>
        <p:txBody>
          <a:bodyPr/>
          <a:lstStyle/>
          <a:p>
            <a:endParaRPr lang="en-SG"/>
          </a:p>
        </p:txBody>
      </p:sp>
      <p:sp>
        <p:nvSpPr>
          <p:cNvPr id="5" name="Slide Number Placeholder 4">
            <a:extLst>
              <a:ext uri="{FF2B5EF4-FFF2-40B4-BE49-F238E27FC236}">
                <a16:creationId xmlns:a16="http://schemas.microsoft.com/office/drawing/2014/main" id="{8DF03264-2ABD-4CF7-9DEA-6A72DBAFBEC9}"/>
              </a:ext>
            </a:extLst>
          </p:cNvPr>
          <p:cNvSpPr>
            <a:spLocks noGrp="1"/>
          </p:cNvSpPr>
          <p:nvPr>
            <p:ph type="sldNum" sz="quarter" idx="12"/>
          </p:nvPr>
        </p:nvSpPr>
        <p:spPr/>
        <p:txBody>
          <a:bodyPr/>
          <a:lstStyle/>
          <a:p>
            <a:fld id="{DF709E5D-9D1A-4791-9E74-221516C00C91}" type="slidenum">
              <a:rPr lang="en-SG" smtClean="0"/>
              <a:t>‹#›</a:t>
            </a:fld>
            <a:endParaRPr lang="en-SG"/>
          </a:p>
        </p:txBody>
      </p:sp>
    </p:spTree>
    <p:extLst>
      <p:ext uri="{BB962C8B-B14F-4D97-AF65-F5344CB8AC3E}">
        <p14:creationId xmlns:p14="http://schemas.microsoft.com/office/powerpoint/2010/main" val="379480333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DDD39DD-1689-4570-B8A6-D680F4B8342B}"/>
              </a:ext>
            </a:extLst>
          </p:cNvPr>
          <p:cNvSpPr>
            <a:spLocks noGrp="1"/>
          </p:cNvSpPr>
          <p:nvPr>
            <p:ph type="dt" sz="half" idx="10"/>
          </p:nvPr>
        </p:nvSpPr>
        <p:spPr/>
        <p:txBody>
          <a:bodyPr/>
          <a:lstStyle/>
          <a:p>
            <a:fld id="{0D7C4B25-7658-4AA8-B8C4-DDAA494456FA}" type="datetimeFigureOut">
              <a:rPr lang="en-SG" smtClean="0"/>
              <a:t>4/12/2022</a:t>
            </a:fld>
            <a:endParaRPr lang="en-SG"/>
          </a:p>
        </p:txBody>
      </p:sp>
      <p:sp>
        <p:nvSpPr>
          <p:cNvPr id="3" name="Footer Placeholder 2">
            <a:extLst>
              <a:ext uri="{FF2B5EF4-FFF2-40B4-BE49-F238E27FC236}">
                <a16:creationId xmlns:a16="http://schemas.microsoft.com/office/drawing/2014/main" id="{56ED7867-1406-4FB7-8D61-34031C34E7F5}"/>
              </a:ext>
            </a:extLst>
          </p:cNvPr>
          <p:cNvSpPr>
            <a:spLocks noGrp="1"/>
          </p:cNvSpPr>
          <p:nvPr>
            <p:ph type="ftr" sz="quarter" idx="11"/>
          </p:nvPr>
        </p:nvSpPr>
        <p:spPr/>
        <p:txBody>
          <a:bodyPr/>
          <a:lstStyle/>
          <a:p>
            <a:endParaRPr lang="en-SG"/>
          </a:p>
        </p:txBody>
      </p:sp>
      <p:sp>
        <p:nvSpPr>
          <p:cNvPr id="4" name="Slide Number Placeholder 3">
            <a:extLst>
              <a:ext uri="{FF2B5EF4-FFF2-40B4-BE49-F238E27FC236}">
                <a16:creationId xmlns:a16="http://schemas.microsoft.com/office/drawing/2014/main" id="{71C45455-C0E5-42DF-A0A2-B674DACD9D0D}"/>
              </a:ext>
            </a:extLst>
          </p:cNvPr>
          <p:cNvSpPr>
            <a:spLocks noGrp="1"/>
          </p:cNvSpPr>
          <p:nvPr>
            <p:ph type="sldNum" sz="quarter" idx="12"/>
          </p:nvPr>
        </p:nvSpPr>
        <p:spPr/>
        <p:txBody>
          <a:bodyPr/>
          <a:lstStyle/>
          <a:p>
            <a:fld id="{DF709E5D-9D1A-4791-9E74-221516C00C91}" type="slidenum">
              <a:rPr lang="en-SG" smtClean="0"/>
              <a:t>‹#›</a:t>
            </a:fld>
            <a:endParaRPr lang="en-SG"/>
          </a:p>
        </p:txBody>
      </p:sp>
    </p:spTree>
    <p:extLst>
      <p:ext uri="{BB962C8B-B14F-4D97-AF65-F5344CB8AC3E}">
        <p14:creationId xmlns:p14="http://schemas.microsoft.com/office/powerpoint/2010/main" val="4558634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D53C49-1110-4FD5-8EE8-A2819C0FF6A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SG"/>
          </a:p>
        </p:txBody>
      </p:sp>
      <p:sp>
        <p:nvSpPr>
          <p:cNvPr id="3" name="Content Placeholder 2">
            <a:extLst>
              <a:ext uri="{FF2B5EF4-FFF2-40B4-BE49-F238E27FC236}">
                <a16:creationId xmlns:a16="http://schemas.microsoft.com/office/drawing/2014/main" id="{B6EE4062-6778-4BD2-9142-540E423952A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SG"/>
          </a:p>
        </p:txBody>
      </p:sp>
      <p:sp>
        <p:nvSpPr>
          <p:cNvPr id="4" name="Text Placeholder 3">
            <a:extLst>
              <a:ext uri="{FF2B5EF4-FFF2-40B4-BE49-F238E27FC236}">
                <a16:creationId xmlns:a16="http://schemas.microsoft.com/office/drawing/2014/main" id="{A14EB81B-BC40-4E22-A9D6-D74149682F5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9ADBE17-F0CF-4630-A6A0-909E12ADF3DE}"/>
              </a:ext>
            </a:extLst>
          </p:cNvPr>
          <p:cNvSpPr>
            <a:spLocks noGrp="1"/>
          </p:cNvSpPr>
          <p:nvPr>
            <p:ph type="dt" sz="half" idx="10"/>
          </p:nvPr>
        </p:nvSpPr>
        <p:spPr/>
        <p:txBody>
          <a:bodyPr/>
          <a:lstStyle/>
          <a:p>
            <a:fld id="{0D7C4B25-7658-4AA8-B8C4-DDAA494456FA}" type="datetimeFigureOut">
              <a:rPr lang="en-SG" smtClean="0"/>
              <a:t>4/12/2022</a:t>
            </a:fld>
            <a:endParaRPr lang="en-SG"/>
          </a:p>
        </p:txBody>
      </p:sp>
      <p:sp>
        <p:nvSpPr>
          <p:cNvPr id="6" name="Footer Placeholder 5">
            <a:extLst>
              <a:ext uri="{FF2B5EF4-FFF2-40B4-BE49-F238E27FC236}">
                <a16:creationId xmlns:a16="http://schemas.microsoft.com/office/drawing/2014/main" id="{62D08071-1806-42AC-8662-EE64E4EB69BC}"/>
              </a:ext>
            </a:extLst>
          </p:cNvPr>
          <p:cNvSpPr>
            <a:spLocks noGrp="1"/>
          </p:cNvSpPr>
          <p:nvPr>
            <p:ph type="ftr" sz="quarter" idx="11"/>
          </p:nvPr>
        </p:nvSpPr>
        <p:spPr/>
        <p:txBody>
          <a:bodyPr/>
          <a:lstStyle/>
          <a:p>
            <a:endParaRPr lang="en-SG"/>
          </a:p>
        </p:txBody>
      </p:sp>
      <p:sp>
        <p:nvSpPr>
          <p:cNvPr id="7" name="Slide Number Placeholder 6">
            <a:extLst>
              <a:ext uri="{FF2B5EF4-FFF2-40B4-BE49-F238E27FC236}">
                <a16:creationId xmlns:a16="http://schemas.microsoft.com/office/drawing/2014/main" id="{90BF776F-83DD-45FB-A6CE-E3BB388F098A}"/>
              </a:ext>
            </a:extLst>
          </p:cNvPr>
          <p:cNvSpPr>
            <a:spLocks noGrp="1"/>
          </p:cNvSpPr>
          <p:nvPr>
            <p:ph type="sldNum" sz="quarter" idx="12"/>
          </p:nvPr>
        </p:nvSpPr>
        <p:spPr/>
        <p:txBody>
          <a:bodyPr/>
          <a:lstStyle/>
          <a:p>
            <a:fld id="{DF709E5D-9D1A-4791-9E74-221516C00C91}" type="slidenum">
              <a:rPr lang="en-SG" smtClean="0"/>
              <a:t>‹#›</a:t>
            </a:fld>
            <a:endParaRPr lang="en-SG"/>
          </a:p>
        </p:txBody>
      </p:sp>
    </p:spTree>
    <p:extLst>
      <p:ext uri="{BB962C8B-B14F-4D97-AF65-F5344CB8AC3E}">
        <p14:creationId xmlns:p14="http://schemas.microsoft.com/office/powerpoint/2010/main" val="198814614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EBD076-A805-482E-B86C-42CA0E496EB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SG"/>
          </a:p>
        </p:txBody>
      </p:sp>
      <p:sp>
        <p:nvSpPr>
          <p:cNvPr id="3" name="Picture Placeholder 2">
            <a:extLst>
              <a:ext uri="{FF2B5EF4-FFF2-40B4-BE49-F238E27FC236}">
                <a16:creationId xmlns:a16="http://schemas.microsoft.com/office/drawing/2014/main" id="{B94D1135-C180-48CD-AFC7-06F148088AB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SG"/>
          </a:p>
        </p:txBody>
      </p:sp>
      <p:sp>
        <p:nvSpPr>
          <p:cNvPr id="4" name="Text Placeholder 3">
            <a:extLst>
              <a:ext uri="{FF2B5EF4-FFF2-40B4-BE49-F238E27FC236}">
                <a16:creationId xmlns:a16="http://schemas.microsoft.com/office/drawing/2014/main" id="{A78B4EE4-A131-46BD-9997-34E62592051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D5C8BE0-7397-4629-8914-B98520592997}"/>
              </a:ext>
            </a:extLst>
          </p:cNvPr>
          <p:cNvSpPr>
            <a:spLocks noGrp="1"/>
          </p:cNvSpPr>
          <p:nvPr>
            <p:ph type="dt" sz="half" idx="10"/>
          </p:nvPr>
        </p:nvSpPr>
        <p:spPr/>
        <p:txBody>
          <a:bodyPr/>
          <a:lstStyle/>
          <a:p>
            <a:fld id="{0D7C4B25-7658-4AA8-B8C4-DDAA494456FA}" type="datetimeFigureOut">
              <a:rPr lang="en-SG" smtClean="0"/>
              <a:t>4/12/2022</a:t>
            </a:fld>
            <a:endParaRPr lang="en-SG"/>
          </a:p>
        </p:txBody>
      </p:sp>
      <p:sp>
        <p:nvSpPr>
          <p:cNvPr id="6" name="Footer Placeholder 5">
            <a:extLst>
              <a:ext uri="{FF2B5EF4-FFF2-40B4-BE49-F238E27FC236}">
                <a16:creationId xmlns:a16="http://schemas.microsoft.com/office/drawing/2014/main" id="{E625694C-8A38-42F5-AF5E-069614229454}"/>
              </a:ext>
            </a:extLst>
          </p:cNvPr>
          <p:cNvSpPr>
            <a:spLocks noGrp="1"/>
          </p:cNvSpPr>
          <p:nvPr>
            <p:ph type="ftr" sz="quarter" idx="11"/>
          </p:nvPr>
        </p:nvSpPr>
        <p:spPr/>
        <p:txBody>
          <a:bodyPr/>
          <a:lstStyle/>
          <a:p>
            <a:endParaRPr lang="en-SG"/>
          </a:p>
        </p:txBody>
      </p:sp>
      <p:sp>
        <p:nvSpPr>
          <p:cNvPr id="7" name="Slide Number Placeholder 6">
            <a:extLst>
              <a:ext uri="{FF2B5EF4-FFF2-40B4-BE49-F238E27FC236}">
                <a16:creationId xmlns:a16="http://schemas.microsoft.com/office/drawing/2014/main" id="{5782CA77-80B5-4BD2-AE1C-D65A90C3349B}"/>
              </a:ext>
            </a:extLst>
          </p:cNvPr>
          <p:cNvSpPr>
            <a:spLocks noGrp="1"/>
          </p:cNvSpPr>
          <p:nvPr>
            <p:ph type="sldNum" sz="quarter" idx="12"/>
          </p:nvPr>
        </p:nvSpPr>
        <p:spPr/>
        <p:txBody>
          <a:bodyPr/>
          <a:lstStyle/>
          <a:p>
            <a:fld id="{DF709E5D-9D1A-4791-9E74-221516C00C91}" type="slidenum">
              <a:rPr lang="en-SG" smtClean="0"/>
              <a:t>‹#›</a:t>
            </a:fld>
            <a:endParaRPr lang="en-SG"/>
          </a:p>
        </p:txBody>
      </p:sp>
    </p:spTree>
    <p:extLst>
      <p:ext uri="{BB962C8B-B14F-4D97-AF65-F5344CB8AC3E}">
        <p14:creationId xmlns:p14="http://schemas.microsoft.com/office/powerpoint/2010/main" val="113424985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8BE3A41-5606-441E-B4A6-11DFEF244CC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SG"/>
          </a:p>
        </p:txBody>
      </p:sp>
      <p:sp>
        <p:nvSpPr>
          <p:cNvPr id="3" name="Text Placeholder 2">
            <a:extLst>
              <a:ext uri="{FF2B5EF4-FFF2-40B4-BE49-F238E27FC236}">
                <a16:creationId xmlns:a16="http://schemas.microsoft.com/office/drawing/2014/main" id="{B71EB06B-C412-41AC-B4C8-7BC5AF539DA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SG"/>
          </a:p>
        </p:txBody>
      </p:sp>
      <p:sp>
        <p:nvSpPr>
          <p:cNvPr id="4" name="Date Placeholder 3">
            <a:extLst>
              <a:ext uri="{FF2B5EF4-FFF2-40B4-BE49-F238E27FC236}">
                <a16:creationId xmlns:a16="http://schemas.microsoft.com/office/drawing/2014/main" id="{34597586-E905-4B1A-B042-732F0F59DED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D7C4B25-7658-4AA8-B8C4-DDAA494456FA}" type="datetimeFigureOut">
              <a:rPr lang="en-SG" smtClean="0"/>
              <a:t>4/12/2022</a:t>
            </a:fld>
            <a:endParaRPr lang="en-SG"/>
          </a:p>
        </p:txBody>
      </p:sp>
      <p:sp>
        <p:nvSpPr>
          <p:cNvPr id="5" name="Footer Placeholder 4">
            <a:extLst>
              <a:ext uri="{FF2B5EF4-FFF2-40B4-BE49-F238E27FC236}">
                <a16:creationId xmlns:a16="http://schemas.microsoft.com/office/drawing/2014/main" id="{67393CE9-369B-43BA-B729-A8BFB1C0FE5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SG"/>
          </a:p>
        </p:txBody>
      </p:sp>
      <p:sp>
        <p:nvSpPr>
          <p:cNvPr id="6" name="Slide Number Placeholder 5">
            <a:extLst>
              <a:ext uri="{FF2B5EF4-FFF2-40B4-BE49-F238E27FC236}">
                <a16:creationId xmlns:a16="http://schemas.microsoft.com/office/drawing/2014/main" id="{E98BA2C9-0883-4AB8-A3D8-F859B81B102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F709E5D-9D1A-4791-9E74-221516C00C91}" type="slidenum">
              <a:rPr lang="en-SG" smtClean="0"/>
              <a:t>‹#›</a:t>
            </a:fld>
            <a:endParaRPr lang="en-SG"/>
          </a:p>
        </p:txBody>
      </p:sp>
    </p:spTree>
    <p:extLst>
      <p:ext uri="{BB962C8B-B14F-4D97-AF65-F5344CB8AC3E}">
        <p14:creationId xmlns:p14="http://schemas.microsoft.com/office/powerpoint/2010/main" val="128622666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microsoft.com/office/2007/relationships/hdphoto" Target="../media/hdphoto5.wdp"/><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hyperlink" Target="https://www.straitstimes.com/singapore/courts-crime/ocbc-bank-customer-lost-120k-in-fake-text-message-scam-another-had-250k-stolen" TargetMode="External"/><Relationship Id="rId1" Type="http://schemas.openxmlformats.org/officeDocument/2006/relationships/slideLayout" Target="../slideLayouts/slideLayout7.xml"/><Relationship Id="rId4" Type="http://schemas.microsoft.com/office/2007/relationships/hdphoto" Target="../media/hdphoto3.wdp"/></Relationships>
</file>

<file path=ppt/slides/_rels/slide7.xml.rels><?xml version="1.0" encoding="UTF-8" standalone="yes"?>
<Relationships xmlns="http://schemas.openxmlformats.org/package/2006/relationships"><Relationship Id="rId3" Type="http://schemas.microsoft.com/office/2007/relationships/hdphoto" Target="../media/hdphoto4.wdp"/><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DBBC0342-9010-4711-B0C6-1E0C686A5CE0}"/>
              </a:ext>
            </a:extLst>
          </p:cNvPr>
          <p:cNvSpPr>
            <a:spLocks noGrp="1"/>
          </p:cNvSpPr>
          <p:nvPr>
            <p:ph type="title"/>
          </p:nvPr>
        </p:nvSpPr>
        <p:spPr/>
        <p:txBody>
          <a:bodyPr/>
          <a:lstStyle/>
          <a:p>
            <a:pPr algn="ctr"/>
            <a:r>
              <a:rPr lang="en-SG" b="1" dirty="0"/>
              <a:t>AdSS15- Jacob’s share in Laban’s flock</a:t>
            </a:r>
          </a:p>
        </p:txBody>
      </p:sp>
      <p:sp>
        <p:nvSpPr>
          <p:cNvPr id="5" name="Content Placeholder 4">
            <a:extLst>
              <a:ext uri="{FF2B5EF4-FFF2-40B4-BE49-F238E27FC236}">
                <a16:creationId xmlns:a16="http://schemas.microsoft.com/office/drawing/2014/main" id="{1BB52A86-5DD6-40E5-8F8E-B3F50E534DFC}"/>
              </a:ext>
            </a:extLst>
          </p:cNvPr>
          <p:cNvSpPr>
            <a:spLocks noGrp="1"/>
          </p:cNvSpPr>
          <p:nvPr>
            <p:ph idx="1"/>
          </p:nvPr>
        </p:nvSpPr>
        <p:spPr>
          <a:xfrm>
            <a:off x="-1" y="1516566"/>
            <a:ext cx="12099073" cy="4976309"/>
          </a:xfrm>
        </p:spPr>
        <p:txBody>
          <a:bodyPr/>
          <a:lstStyle/>
          <a:p>
            <a:pPr marL="514350" indent="-514350">
              <a:buAutoNum type="arabicParenBoth"/>
            </a:pPr>
            <a:r>
              <a:rPr lang="en-SG" dirty="0"/>
              <a:t>Background: Jacob had 12 sons and a daughter.</a:t>
            </a:r>
          </a:p>
          <a:p>
            <a:pPr marL="514350" indent="-514350">
              <a:buAutoNum type="arabicParenBoth"/>
            </a:pPr>
            <a:endParaRPr lang="en-SG" dirty="0"/>
          </a:p>
          <a:p>
            <a:pPr marL="514350" indent="-514350">
              <a:buAutoNum type="arabicParenBoth"/>
            </a:pPr>
            <a:r>
              <a:rPr lang="en-SG" dirty="0"/>
              <a:t>Jacob wanted to leave Laban. (Gen 30:25)</a:t>
            </a:r>
          </a:p>
          <a:p>
            <a:pPr marL="514350" indent="-514350">
              <a:buAutoNum type="arabicParenBoth"/>
            </a:pPr>
            <a:endParaRPr lang="en-SG" dirty="0"/>
          </a:p>
          <a:p>
            <a:pPr marL="514350" indent="-514350">
              <a:buAutoNum type="arabicParenBoth"/>
            </a:pPr>
            <a:r>
              <a:rPr lang="en-SG" dirty="0"/>
              <a:t>Laban persuaded Jacob to stay as he saw God had blessed him (Laban) because of Jacob.(Gen 30.27)</a:t>
            </a:r>
          </a:p>
        </p:txBody>
      </p:sp>
    </p:spTree>
    <p:extLst>
      <p:ext uri="{BB962C8B-B14F-4D97-AF65-F5344CB8AC3E}">
        <p14:creationId xmlns:p14="http://schemas.microsoft.com/office/powerpoint/2010/main" val="233000537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79ADBFDD-5ABF-4970-9197-3593AE149430}"/>
              </a:ext>
            </a:extLst>
          </p:cNvPr>
          <p:cNvSpPr txBox="1"/>
          <p:nvPr/>
        </p:nvSpPr>
        <p:spPr>
          <a:xfrm>
            <a:off x="0" y="89199"/>
            <a:ext cx="11697630" cy="2677656"/>
          </a:xfrm>
          <a:prstGeom prst="rect">
            <a:avLst/>
          </a:prstGeom>
          <a:noFill/>
        </p:spPr>
        <p:txBody>
          <a:bodyPr wrap="square">
            <a:spAutoFit/>
          </a:bodyPr>
          <a:lstStyle/>
          <a:p>
            <a:r>
              <a:rPr lang="en-SG" sz="2800" b="1" dirty="0"/>
              <a:t>(12) Spiritual Lesson:</a:t>
            </a:r>
          </a:p>
          <a:p>
            <a:endParaRPr lang="en-SG" sz="2800" b="1" dirty="0"/>
          </a:p>
          <a:p>
            <a:pPr marL="514350" indent="-514350">
              <a:buAutoNum type="alphaLcParenBoth"/>
            </a:pPr>
            <a:r>
              <a:rPr lang="en-SG" sz="2800" dirty="0"/>
              <a:t>God protects the innocent against the evil one.</a:t>
            </a:r>
          </a:p>
          <a:p>
            <a:pPr marL="514350" indent="-514350">
              <a:buAutoNum type="alphaLcParenBoth"/>
            </a:pPr>
            <a:r>
              <a:rPr lang="en-SG" sz="2800" dirty="0"/>
              <a:t>If subject to abusive treatment , God protects and provides for those who are oppressed.</a:t>
            </a:r>
          </a:p>
          <a:p>
            <a:r>
              <a:rPr lang="en-SG" sz="2800" dirty="0"/>
              <a:t>(c) Pray for God’s will and provision.</a:t>
            </a:r>
          </a:p>
        </p:txBody>
      </p:sp>
      <p:pic>
        <p:nvPicPr>
          <p:cNvPr id="4" name="Picture 2" descr="God's Protection | From the Inside Out">
            <a:extLst>
              <a:ext uri="{FF2B5EF4-FFF2-40B4-BE49-F238E27FC236}">
                <a16:creationId xmlns:a16="http://schemas.microsoft.com/office/drawing/2014/main" id="{7B8EF9E1-A4E2-4357-8280-3203030933C1}"/>
              </a:ext>
            </a:extLst>
          </p:cNvPr>
          <p:cNvPicPr>
            <a:picLocks noChangeAspect="1" noChangeArrowheads="1"/>
          </p:cNvPicPr>
          <p:nvPr/>
        </p:nvPicPr>
        <p:blipFill>
          <a:blip r:embed="rId2">
            <a:extLst>
              <a:ext uri="{BEBA8EAE-BF5A-486C-A8C5-ECC9F3942E4B}">
                <a14:imgProps xmlns:a14="http://schemas.microsoft.com/office/drawing/2010/main">
                  <a14:imgLayer r:embed="rId3">
                    <a14:imgEffect>
                      <a14:sharpenSoften amount="50000"/>
                    </a14:imgEffect>
                  </a14:imgLayer>
                </a14:imgProps>
              </a:ext>
              <a:ext uri="{28A0092B-C50C-407E-A947-70E740481C1C}">
                <a14:useLocalDpi xmlns:a14="http://schemas.microsoft.com/office/drawing/2010/main" val="0"/>
              </a:ext>
            </a:extLst>
          </a:blip>
          <a:srcRect/>
          <a:stretch>
            <a:fillRect/>
          </a:stretch>
        </p:blipFill>
        <p:spPr bwMode="auto">
          <a:xfrm>
            <a:off x="4594302" y="2735307"/>
            <a:ext cx="7103328" cy="4033494"/>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a:extLst>
              <a:ext uri="{FF2B5EF4-FFF2-40B4-BE49-F238E27FC236}">
                <a16:creationId xmlns:a16="http://schemas.microsoft.com/office/drawing/2014/main" id="{5FE4B8A0-CA6C-4E8B-9D83-2C5DAED0BB96}"/>
              </a:ext>
            </a:extLst>
          </p:cNvPr>
          <p:cNvSpPr txBox="1"/>
          <p:nvPr/>
        </p:nvSpPr>
        <p:spPr>
          <a:xfrm>
            <a:off x="1321421" y="6422219"/>
            <a:ext cx="3387183" cy="246221"/>
          </a:xfrm>
          <a:prstGeom prst="rect">
            <a:avLst/>
          </a:prstGeom>
          <a:noFill/>
        </p:spPr>
        <p:txBody>
          <a:bodyPr wrap="square">
            <a:spAutoFit/>
          </a:bodyPr>
          <a:lstStyle/>
          <a:p>
            <a:r>
              <a:rPr lang="en-SG" sz="1000" dirty="0"/>
              <a:t>Source: https://nancyaruegg.com/tag/gods-protection/</a:t>
            </a:r>
          </a:p>
        </p:txBody>
      </p:sp>
    </p:spTree>
    <p:extLst>
      <p:ext uri="{BB962C8B-B14F-4D97-AF65-F5344CB8AC3E}">
        <p14:creationId xmlns:p14="http://schemas.microsoft.com/office/powerpoint/2010/main" val="3676574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68D845DF-9D25-4602-87BE-76A906BB940C}"/>
              </a:ext>
            </a:extLst>
          </p:cNvPr>
          <p:cNvSpPr txBox="1"/>
          <p:nvPr/>
        </p:nvSpPr>
        <p:spPr>
          <a:xfrm>
            <a:off x="0" y="267629"/>
            <a:ext cx="12192000" cy="1815882"/>
          </a:xfrm>
          <a:prstGeom prst="rect">
            <a:avLst/>
          </a:prstGeom>
          <a:noFill/>
        </p:spPr>
        <p:txBody>
          <a:bodyPr wrap="square" rtlCol="0">
            <a:spAutoFit/>
          </a:bodyPr>
          <a:lstStyle/>
          <a:p>
            <a:r>
              <a:rPr lang="en-SG" sz="2800" dirty="0"/>
              <a:t>(4) Jacob was persuaded by Laban to stay. They agreed on a division of the flock for Jacob and Laban. (Gen 30:32-34)</a:t>
            </a:r>
          </a:p>
          <a:p>
            <a:endParaRPr lang="en-SG" sz="2800" dirty="0"/>
          </a:p>
          <a:p>
            <a:r>
              <a:rPr lang="en-SG" sz="2800" dirty="0"/>
              <a:t>(5) Jacob’s spotted sheep. (Gen 30:37-43)</a:t>
            </a:r>
          </a:p>
        </p:txBody>
      </p:sp>
      <p:pic>
        <p:nvPicPr>
          <p:cNvPr id="1026" name="Picture 2" descr="LKP Scripture Reading: Jacob's Speckled Flock - YouTube">
            <a:extLst>
              <a:ext uri="{FF2B5EF4-FFF2-40B4-BE49-F238E27FC236}">
                <a16:creationId xmlns:a16="http://schemas.microsoft.com/office/drawing/2014/main" id="{98B3A022-0B24-4080-A4FA-AD1FC393C6D8}"/>
              </a:ext>
            </a:extLst>
          </p:cNvPr>
          <p:cNvPicPr>
            <a:picLocks noChangeAspect="1" noChangeArrowheads="1"/>
          </p:cNvPicPr>
          <p:nvPr/>
        </p:nvPicPr>
        <p:blipFill rotWithShape="1">
          <a:blip r:embed="rId2">
            <a:extLst>
              <a:ext uri="{BEBA8EAE-BF5A-486C-A8C5-ECC9F3942E4B}">
                <a14:imgProps xmlns:a14="http://schemas.microsoft.com/office/drawing/2010/main">
                  <a14:imgLayer r:embed="rId3">
                    <a14:imgEffect>
                      <a14:sharpenSoften amount="50000"/>
                    </a14:imgEffect>
                  </a14:imgLayer>
                </a14:imgProps>
              </a:ext>
              <a:ext uri="{28A0092B-C50C-407E-A947-70E740481C1C}">
                <a14:useLocalDpi xmlns:a14="http://schemas.microsoft.com/office/drawing/2010/main" val="0"/>
              </a:ext>
            </a:extLst>
          </a:blip>
          <a:srcRect b="16575"/>
          <a:stretch/>
        </p:blipFill>
        <p:spPr bwMode="auto">
          <a:xfrm>
            <a:off x="0" y="2628900"/>
            <a:ext cx="7524750" cy="3515422"/>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a:extLst>
              <a:ext uri="{FF2B5EF4-FFF2-40B4-BE49-F238E27FC236}">
                <a16:creationId xmlns:a16="http://schemas.microsoft.com/office/drawing/2014/main" id="{BFA7DC4D-6630-453C-B0D9-882B6AF39030}"/>
              </a:ext>
            </a:extLst>
          </p:cNvPr>
          <p:cNvSpPr txBox="1"/>
          <p:nvPr/>
        </p:nvSpPr>
        <p:spPr>
          <a:xfrm>
            <a:off x="1661533" y="6144322"/>
            <a:ext cx="6155472" cy="246221"/>
          </a:xfrm>
          <a:prstGeom prst="rect">
            <a:avLst/>
          </a:prstGeom>
          <a:noFill/>
        </p:spPr>
        <p:txBody>
          <a:bodyPr wrap="square">
            <a:spAutoFit/>
          </a:bodyPr>
          <a:lstStyle/>
          <a:p>
            <a:r>
              <a:rPr lang="en-SG" sz="1000" dirty="0"/>
              <a:t>Source: https://www.youtube.com/watch?v=HvbYYQ8SsnM</a:t>
            </a:r>
          </a:p>
        </p:txBody>
      </p:sp>
    </p:spTree>
    <p:extLst>
      <p:ext uri="{BB962C8B-B14F-4D97-AF65-F5344CB8AC3E}">
        <p14:creationId xmlns:p14="http://schemas.microsoft.com/office/powerpoint/2010/main" val="292958243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9478E770-0BD0-43E2-9F34-ABE525089303}"/>
              </a:ext>
            </a:extLst>
          </p:cNvPr>
          <p:cNvSpPr txBox="1"/>
          <p:nvPr/>
        </p:nvSpPr>
        <p:spPr>
          <a:xfrm>
            <a:off x="0" y="323385"/>
            <a:ext cx="12192000" cy="5386090"/>
          </a:xfrm>
          <a:prstGeom prst="rect">
            <a:avLst/>
          </a:prstGeom>
          <a:noFill/>
        </p:spPr>
        <p:txBody>
          <a:bodyPr wrap="square" rtlCol="0">
            <a:spAutoFit/>
          </a:bodyPr>
          <a:lstStyle/>
          <a:p>
            <a:r>
              <a:rPr lang="en-SG" sz="2800" dirty="0"/>
              <a:t>(6) Video: 59:45-1:03:06</a:t>
            </a:r>
          </a:p>
          <a:p>
            <a:r>
              <a:rPr lang="en-SG" sz="2800" dirty="0"/>
              <a:t>(Viewers are cautioned on the inaccurate parts of the video)</a:t>
            </a:r>
          </a:p>
          <a:p>
            <a:r>
              <a:rPr lang="en-SG" sz="1000" dirty="0"/>
              <a:t>(Source: The Bible Stories, Abraham</a:t>
            </a:r>
          </a:p>
          <a:p>
            <a:r>
              <a:rPr lang="en-SG" sz="1000" dirty="0"/>
              <a:t>By Lube Production)</a:t>
            </a:r>
          </a:p>
          <a:p>
            <a:endParaRPr lang="en-SG" dirty="0"/>
          </a:p>
          <a:p>
            <a:r>
              <a:rPr lang="en-SG" sz="2800" dirty="0"/>
              <a:t>(7) Bible commentators are of the view that God told Jacob the strategy to divide the flock.</a:t>
            </a:r>
          </a:p>
          <a:p>
            <a:endParaRPr lang="en-SG" sz="2800" dirty="0"/>
          </a:p>
          <a:p>
            <a:r>
              <a:rPr lang="en-SG" sz="2800" dirty="0"/>
              <a:t>(8) God was with Jacob and prospered Jacob. Jacob had already served Laban for 14 years and was tricked into marrying Leah. God saw the wickedness of Laban and was not with Laban.</a:t>
            </a:r>
          </a:p>
          <a:p>
            <a:endParaRPr lang="en-SG" sz="2800" dirty="0"/>
          </a:p>
          <a:p>
            <a:endParaRPr lang="en-SG" dirty="0"/>
          </a:p>
          <a:p>
            <a:endParaRPr lang="en-SG" dirty="0"/>
          </a:p>
          <a:p>
            <a:endParaRPr lang="en-SG" dirty="0"/>
          </a:p>
        </p:txBody>
      </p:sp>
    </p:spTree>
    <p:extLst>
      <p:ext uri="{BB962C8B-B14F-4D97-AF65-F5344CB8AC3E}">
        <p14:creationId xmlns:p14="http://schemas.microsoft.com/office/powerpoint/2010/main" val="398885513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199570C1-F405-49FA-A179-2C0A8A36243D}"/>
              </a:ext>
            </a:extLst>
          </p:cNvPr>
          <p:cNvSpPr txBox="1"/>
          <p:nvPr/>
        </p:nvSpPr>
        <p:spPr>
          <a:xfrm>
            <a:off x="0" y="312234"/>
            <a:ext cx="11630722" cy="6555641"/>
          </a:xfrm>
          <a:prstGeom prst="rect">
            <a:avLst/>
          </a:prstGeom>
          <a:noFill/>
        </p:spPr>
        <p:txBody>
          <a:bodyPr wrap="square">
            <a:spAutoFit/>
          </a:bodyPr>
          <a:lstStyle/>
          <a:p>
            <a:r>
              <a:rPr lang="en-SG" sz="2800" dirty="0"/>
              <a:t>(9) Comments</a:t>
            </a:r>
          </a:p>
          <a:p>
            <a:endParaRPr lang="en-SG" sz="2800" dirty="0"/>
          </a:p>
          <a:p>
            <a:pPr marL="514350" indent="-514350">
              <a:buAutoNum type="alphaLcParenBoth"/>
            </a:pPr>
            <a:r>
              <a:rPr lang="en-SG" sz="2800" dirty="0"/>
              <a:t>Don’t be a Laban. He took advantage of others and benefitted through trickery and deceit:</a:t>
            </a:r>
          </a:p>
          <a:p>
            <a:pPr marL="914400" lvl="1" indent="-457200">
              <a:buFont typeface="Arial" panose="020B0604020202020204" pitchFamily="34" charset="0"/>
              <a:buChar char="•"/>
            </a:pPr>
            <a:r>
              <a:rPr lang="en-SG" sz="2800" dirty="0"/>
              <a:t>Tricked Jacob into marrying Leah.</a:t>
            </a:r>
          </a:p>
          <a:p>
            <a:pPr marL="914400" lvl="1" indent="-457200">
              <a:buFont typeface="Arial" panose="020B0604020202020204" pitchFamily="34" charset="0"/>
              <a:buChar char="•"/>
            </a:pPr>
            <a:r>
              <a:rPr lang="en-SG" sz="2800" dirty="0"/>
              <a:t>Jacob had to work 14 years to marry Rachel (and Leah).</a:t>
            </a:r>
          </a:p>
          <a:p>
            <a:pPr marL="914400" lvl="1" indent="-457200">
              <a:buFont typeface="Arial" panose="020B0604020202020204" pitchFamily="34" charset="0"/>
              <a:buChar char="•"/>
            </a:pPr>
            <a:r>
              <a:rPr lang="en-SG" sz="2800" dirty="0"/>
              <a:t>Did not allow Jacob to leave after 14 years but to continue working for him.</a:t>
            </a:r>
          </a:p>
          <a:p>
            <a:pPr lvl="1"/>
            <a:endParaRPr lang="en-SG" sz="2800" dirty="0"/>
          </a:p>
          <a:p>
            <a:r>
              <a:rPr lang="en-SG" sz="2800" dirty="0"/>
              <a:t>(b) Jacob learnt his lesson not to take advantage and deceive others:</a:t>
            </a:r>
          </a:p>
          <a:p>
            <a:pPr marL="914400" lvl="1" indent="-457200">
              <a:buFont typeface="Arial" panose="020B0604020202020204" pitchFamily="34" charset="0"/>
              <a:buChar char="•"/>
            </a:pPr>
            <a:r>
              <a:rPr lang="en-SG" sz="2800" dirty="0"/>
              <a:t>Took advantage of Esau for his birth rights.</a:t>
            </a:r>
          </a:p>
          <a:p>
            <a:pPr marL="914400" lvl="1" indent="-457200">
              <a:buFont typeface="Arial" panose="020B0604020202020204" pitchFamily="34" charset="0"/>
              <a:buChar char="•"/>
            </a:pPr>
            <a:r>
              <a:rPr lang="en-SG" sz="2800" dirty="0"/>
              <a:t>Deceived Isaac, his father, into believing that he was Esau.</a:t>
            </a:r>
          </a:p>
          <a:p>
            <a:pPr marL="914400" lvl="1" indent="-457200">
              <a:buFont typeface="Arial" panose="020B0604020202020204" pitchFamily="34" charset="0"/>
              <a:buChar char="•"/>
            </a:pPr>
            <a:r>
              <a:rPr lang="en-SG" sz="2800" dirty="0"/>
              <a:t>Through deception, took Esau’s blessing.</a:t>
            </a:r>
          </a:p>
          <a:p>
            <a:endParaRPr lang="en-SG" sz="2800" dirty="0"/>
          </a:p>
          <a:p>
            <a:endParaRPr lang="en-SG" sz="2800" dirty="0"/>
          </a:p>
        </p:txBody>
      </p:sp>
    </p:spTree>
    <p:extLst>
      <p:ext uri="{BB962C8B-B14F-4D97-AF65-F5344CB8AC3E}">
        <p14:creationId xmlns:p14="http://schemas.microsoft.com/office/powerpoint/2010/main" val="384292415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AA411B9F-0AC4-4227-9E1B-ED5C0F27C54D}"/>
              </a:ext>
            </a:extLst>
          </p:cNvPr>
          <p:cNvSpPr txBox="1"/>
          <p:nvPr/>
        </p:nvSpPr>
        <p:spPr>
          <a:xfrm>
            <a:off x="0" y="267629"/>
            <a:ext cx="12110224" cy="1384995"/>
          </a:xfrm>
          <a:prstGeom prst="rect">
            <a:avLst/>
          </a:prstGeom>
          <a:noFill/>
        </p:spPr>
        <p:txBody>
          <a:bodyPr wrap="square" rtlCol="0">
            <a:spAutoFit/>
          </a:bodyPr>
          <a:lstStyle/>
          <a:p>
            <a:r>
              <a:rPr lang="en-SG" sz="2800" b="1" dirty="0"/>
              <a:t>(10) Spiritual Lesson:</a:t>
            </a:r>
          </a:p>
          <a:p>
            <a:pPr marL="342900" indent="-342900">
              <a:buAutoNum type="alphaLcParenBoth"/>
            </a:pPr>
            <a:r>
              <a:rPr lang="en-SG" sz="2800" dirty="0"/>
              <a:t> Jacob learnt his lesson. Have we learnt our lesson?</a:t>
            </a:r>
          </a:p>
          <a:p>
            <a:r>
              <a:rPr lang="en-SG" sz="2800" dirty="0"/>
              <a:t>(b) Galatians 6:7 -</a:t>
            </a:r>
            <a:endParaRPr lang="en-SG" sz="2800" i="1" dirty="0"/>
          </a:p>
        </p:txBody>
      </p:sp>
      <p:pic>
        <p:nvPicPr>
          <p:cNvPr id="1028" name="Picture 4" descr="Reap what you sow – I Live For JESUS !">
            <a:extLst>
              <a:ext uri="{FF2B5EF4-FFF2-40B4-BE49-F238E27FC236}">
                <a16:creationId xmlns:a16="http://schemas.microsoft.com/office/drawing/2014/main" id="{BAEE7F7C-F845-4368-8343-1AE1AEDB7FB4}"/>
              </a:ext>
            </a:extLst>
          </p:cNvPr>
          <p:cNvPicPr>
            <a:picLocks noChangeAspect="1" noChangeArrowheads="1"/>
          </p:cNvPicPr>
          <p:nvPr/>
        </p:nvPicPr>
        <p:blipFill>
          <a:blip r:embed="rId2">
            <a:extLst>
              <a:ext uri="{BEBA8EAE-BF5A-486C-A8C5-ECC9F3942E4B}">
                <a14:imgProps xmlns:a14="http://schemas.microsoft.com/office/drawing/2010/main">
                  <a14:imgLayer r:embed="rId3">
                    <a14:imgEffect>
                      <a14:sharpenSoften amount="50000"/>
                    </a14:imgEffect>
                  </a14:imgLayer>
                </a14:imgProps>
              </a:ext>
              <a:ext uri="{28A0092B-C50C-407E-A947-70E740481C1C}">
                <a14:useLocalDpi xmlns:a14="http://schemas.microsoft.com/office/drawing/2010/main" val="0"/>
              </a:ext>
            </a:extLst>
          </a:blip>
          <a:srcRect/>
          <a:stretch>
            <a:fillRect/>
          </a:stretch>
        </p:blipFill>
        <p:spPr bwMode="auto">
          <a:xfrm>
            <a:off x="2883635" y="1652623"/>
            <a:ext cx="5212149" cy="5212149"/>
          </a:xfrm>
          <a:prstGeom prst="rect">
            <a:avLst/>
          </a:prstGeom>
          <a:noFill/>
          <a:extLst>
            <a:ext uri="{909E8E84-426E-40DD-AFC4-6F175D3DCCD1}">
              <a14:hiddenFill xmlns:a14="http://schemas.microsoft.com/office/drawing/2010/main">
                <a:solidFill>
                  <a:srgbClr val="FFFFFF"/>
                </a:solidFill>
              </a14:hiddenFill>
            </a:ext>
          </a:extLst>
        </p:spPr>
      </p:pic>
      <p:sp>
        <p:nvSpPr>
          <p:cNvPr id="8" name="TextBox 7">
            <a:extLst>
              <a:ext uri="{FF2B5EF4-FFF2-40B4-BE49-F238E27FC236}">
                <a16:creationId xmlns:a16="http://schemas.microsoft.com/office/drawing/2014/main" id="{739293C6-3B9A-49A9-8504-A5085280ED39}"/>
              </a:ext>
            </a:extLst>
          </p:cNvPr>
          <p:cNvSpPr txBox="1"/>
          <p:nvPr/>
        </p:nvSpPr>
        <p:spPr>
          <a:xfrm>
            <a:off x="8095784" y="6618551"/>
            <a:ext cx="3847172" cy="246221"/>
          </a:xfrm>
          <a:prstGeom prst="rect">
            <a:avLst/>
          </a:prstGeom>
          <a:noFill/>
        </p:spPr>
        <p:txBody>
          <a:bodyPr wrap="square">
            <a:spAutoFit/>
          </a:bodyPr>
          <a:lstStyle/>
          <a:p>
            <a:r>
              <a:rPr lang="en-SG" sz="1000" dirty="0"/>
              <a:t>Source: https://iliveforjesus.in/reap-what-you-sow/</a:t>
            </a:r>
          </a:p>
        </p:txBody>
      </p:sp>
    </p:spTree>
    <p:extLst>
      <p:ext uri="{BB962C8B-B14F-4D97-AF65-F5344CB8AC3E}">
        <p14:creationId xmlns:p14="http://schemas.microsoft.com/office/powerpoint/2010/main" val="226370088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9A3B8D2C-EE11-4A58-9E91-2D68DF56E8A1}"/>
              </a:ext>
            </a:extLst>
          </p:cNvPr>
          <p:cNvSpPr txBox="1"/>
          <p:nvPr/>
        </p:nvSpPr>
        <p:spPr>
          <a:xfrm>
            <a:off x="0" y="446049"/>
            <a:ext cx="12192000" cy="1815882"/>
          </a:xfrm>
          <a:prstGeom prst="rect">
            <a:avLst/>
          </a:prstGeom>
          <a:noFill/>
        </p:spPr>
        <p:txBody>
          <a:bodyPr wrap="square" rtlCol="0">
            <a:spAutoFit/>
          </a:bodyPr>
          <a:lstStyle/>
          <a:p>
            <a:r>
              <a:rPr lang="en-SG" sz="2800" dirty="0"/>
              <a:t>(c) Fake </a:t>
            </a:r>
            <a:r>
              <a:rPr lang="en-SG" sz="2800"/>
              <a:t>news </a:t>
            </a:r>
            <a:endParaRPr lang="en-SG" sz="2800" dirty="0"/>
          </a:p>
          <a:p>
            <a:r>
              <a:rPr lang="en-SG" sz="2800" dirty="0"/>
              <a:t>(d) Scammers – OCBC </a:t>
            </a:r>
            <a:r>
              <a:rPr lang="en-SG" sz="2800" dirty="0">
                <a:hlinkClick r:id="rId2"/>
              </a:rPr>
              <a:t>https://www.straitstimes.com/singapore/courts-crime/ocbc-bank-customer-lost-120k-in-fake-text-message-scam-another-had-250k-stolen</a:t>
            </a:r>
            <a:endParaRPr lang="en-SG" sz="2800" dirty="0"/>
          </a:p>
          <a:p>
            <a:r>
              <a:rPr lang="en-SG" sz="2800" dirty="0"/>
              <a:t>(e) Scammers use </a:t>
            </a:r>
            <a:r>
              <a:rPr lang="en-SG" sz="2800" b="1" dirty="0"/>
              <a:t>fear tactics</a:t>
            </a:r>
            <a:r>
              <a:rPr lang="en-SG" sz="2800" dirty="0"/>
              <a:t>.</a:t>
            </a:r>
          </a:p>
        </p:txBody>
      </p:sp>
      <p:pic>
        <p:nvPicPr>
          <p:cNvPr id="2050" name="Picture 2" descr="Tenfold spike in Christmas delivery scams preying on public's 'fear of  missing out'">
            <a:extLst>
              <a:ext uri="{FF2B5EF4-FFF2-40B4-BE49-F238E27FC236}">
                <a16:creationId xmlns:a16="http://schemas.microsoft.com/office/drawing/2014/main" id="{6351B188-21C3-45E8-A4E2-49FD64ECE2B0}"/>
              </a:ext>
            </a:extLst>
          </p:cNvPr>
          <p:cNvPicPr>
            <a:picLocks noChangeAspect="1" noChangeArrowheads="1"/>
          </p:cNvPicPr>
          <p:nvPr/>
        </p:nvPicPr>
        <p:blipFill>
          <a:blip r:embed="rId3">
            <a:extLst>
              <a:ext uri="{BEBA8EAE-BF5A-486C-A8C5-ECC9F3942E4B}">
                <a14:imgProps xmlns:a14="http://schemas.microsoft.com/office/drawing/2010/main">
                  <a14:imgLayer r:embed="rId4">
                    <a14:imgEffect>
                      <a14:sharpenSoften amount="50000"/>
                    </a14:imgEffect>
                  </a14:imgLayer>
                </a14:imgProps>
              </a:ext>
              <a:ext uri="{28A0092B-C50C-407E-A947-70E740481C1C}">
                <a14:useLocalDpi xmlns:a14="http://schemas.microsoft.com/office/drawing/2010/main" val="0"/>
              </a:ext>
            </a:extLst>
          </a:blip>
          <a:srcRect/>
          <a:stretch>
            <a:fillRect/>
          </a:stretch>
        </p:blipFill>
        <p:spPr bwMode="auto">
          <a:xfrm>
            <a:off x="673252" y="2695076"/>
            <a:ext cx="10277245" cy="4132573"/>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a:extLst>
              <a:ext uri="{FF2B5EF4-FFF2-40B4-BE49-F238E27FC236}">
                <a16:creationId xmlns:a16="http://schemas.microsoft.com/office/drawing/2014/main" id="{66FB8F12-2DD8-4B56-9A56-281714036214}"/>
              </a:ext>
            </a:extLst>
          </p:cNvPr>
          <p:cNvSpPr txBox="1"/>
          <p:nvPr/>
        </p:nvSpPr>
        <p:spPr>
          <a:xfrm>
            <a:off x="6096000" y="6448796"/>
            <a:ext cx="6188926" cy="400110"/>
          </a:xfrm>
          <a:prstGeom prst="rect">
            <a:avLst/>
          </a:prstGeom>
          <a:noFill/>
        </p:spPr>
        <p:txBody>
          <a:bodyPr wrap="square">
            <a:spAutoFit/>
          </a:bodyPr>
          <a:lstStyle/>
          <a:p>
            <a:r>
              <a:rPr lang="en-SG" sz="1000" dirty="0"/>
              <a:t>Source: https://www.telegraph.co.uk/news/2021/12/23/tenfold-spike-christmas-delivery-scams-preying-publics-fear/</a:t>
            </a:r>
          </a:p>
        </p:txBody>
      </p:sp>
    </p:spTree>
    <p:extLst>
      <p:ext uri="{BB962C8B-B14F-4D97-AF65-F5344CB8AC3E}">
        <p14:creationId xmlns:p14="http://schemas.microsoft.com/office/powerpoint/2010/main" val="23312124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descr="So do not fear, for I am with you; do... - Bible Verse Images | Facebook">
            <a:extLst>
              <a:ext uri="{FF2B5EF4-FFF2-40B4-BE49-F238E27FC236}">
                <a16:creationId xmlns:a16="http://schemas.microsoft.com/office/drawing/2014/main" id="{5BEB4361-C926-4CCA-9EC6-5D0D0893E976}"/>
              </a:ext>
            </a:extLst>
          </p:cNvPr>
          <p:cNvPicPr>
            <a:picLocks noChangeAspect="1" noChangeArrowheads="1"/>
          </p:cNvPicPr>
          <p:nvPr/>
        </p:nvPicPr>
        <p:blipFill>
          <a:blip r:embed="rId2">
            <a:extLst>
              <a:ext uri="{BEBA8EAE-BF5A-486C-A8C5-ECC9F3942E4B}">
                <a14:imgProps xmlns:a14="http://schemas.microsoft.com/office/drawing/2010/main">
                  <a14:imgLayer r:embed="rId3">
                    <a14:imgEffect>
                      <a14:sharpenSoften amount="50000"/>
                    </a14:imgEffect>
                  </a14:imgLayer>
                </a14:imgProps>
              </a:ext>
              <a:ext uri="{28A0092B-C50C-407E-A947-70E740481C1C}">
                <a14:useLocalDpi xmlns:a14="http://schemas.microsoft.com/office/drawing/2010/main" val="0"/>
              </a:ext>
            </a:extLst>
          </a:blip>
          <a:srcRect/>
          <a:stretch>
            <a:fillRect/>
          </a:stretch>
        </p:blipFill>
        <p:spPr bwMode="auto">
          <a:xfrm>
            <a:off x="0" y="54511"/>
            <a:ext cx="5096050" cy="6803489"/>
          </a:xfrm>
          <a:prstGeom prst="rect">
            <a:avLst/>
          </a:prstGeom>
          <a:noFill/>
          <a:extLst>
            <a:ext uri="{909E8E84-426E-40DD-AFC4-6F175D3DCCD1}">
              <a14:hiddenFill xmlns:a14="http://schemas.microsoft.com/office/drawing/2010/main">
                <a:solidFill>
                  <a:srgbClr val="FFFFFF"/>
                </a:solidFill>
              </a14:hiddenFill>
            </a:ext>
          </a:extLst>
        </p:spPr>
      </p:pic>
      <p:sp>
        <p:nvSpPr>
          <p:cNvPr id="4" name="TextBox 3">
            <a:extLst>
              <a:ext uri="{FF2B5EF4-FFF2-40B4-BE49-F238E27FC236}">
                <a16:creationId xmlns:a16="http://schemas.microsoft.com/office/drawing/2014/main" id="{35D0FBC1-0291-435F-9B71-1479349C8EC9}"/>
              </a:ext>
            </a:extLst>
          </p:cNvPr>
          <p:cNvSpPr txBox="1"/>
          <p:nvPr/>
        </p:nvSpPr>
        <p:spPr>
          <a:xfrm>
            <a:off x="5333071" y="6457890"/>
            <a:ext cx="6094140" cy="400110"/>
          </a:xfrm>
          <a:prstGeom prst="rect">
            <a:avLst/>
          </a:prstGeom>
          <a:noFill/>
        </p:spPr>
        <p:txBody>
          <a:bodyPr wrap="square">
            <a:spAutoFit/>
          </a:bodyPr>
          <a:lstStyle/>
          <a:p>
            <a:r>
              <a:rPr lang="en-SG" sz="1000" dirty="0"/>
              <a:t>Source: https://www.facebook.com/bibleversesimages/posts/so-do-not-fear-for-i-am-with-you-do-not-be-dismayed-for-i-am-your-god-i-will-str/912299282452415/</a:t>
            </a:r>
          </a:p>
        </p:txBody>
      </p:sp>
      <p:sp>
        <p:nvSpPr>
          <p:cNvPr id="3" name="TextBox 2">
            <a:extLst>
              <a:ext uri="{FF2B5EF4-FFF2-40B4-BE49-F238E27FC236}">
                <a16:creationId xmlns:a16="http://schemas.microsoft.com/office/drawing/2014/main" id="{63DF96DC-8FEC-499C-9EA0-AF3A0BDEB9FF}"/>
              </a:ext>
            </a:extLst>
          </p:cNvPr>
          <p:cNvSpPr txBox="1"/>
          <p:nvPr/>
        </p:nvSpPr>
        <p:spPr>
          <a:xfrm>
            <a:off x="5333071" y="501805"/>
            <a:ext cx="6565280" cy="3385542"/>
          </a:xfrm>
          <a:prstGeom prst="rect">
            <a:avLst/>
          </a:prstGeom>
          <a:noFill/>
        </p:spPr>
        <p:txBody>
          <a:bodyPr wrap="square" rtlCol="0">
            <a:spAutoFit/>
          </a:bodyPr>
          <a:lstStyle/>
          <a:p>
            <a:r>
              <a:rPr lang="en-SG" sz="2800" dirty="0"/>
              <a:t>(f) God says “Do not fear for I am with you.”</a:t>
            </a:r>
          </a:p>
          <a:p>
            <a:endParaRPr lang="en-SG" sz="2800" dirty="0"/>
          </a:p>
          <a:p>
            <a:r>
              <a:rPr lang="en-SG" sz="2800" dirty="0"/>
              <a:t>(g) When fearful, don’t click anything. </a:t>
            </a:r>
          </a:p>
          <a:p>
            <a:endParaRPr lang="en-SG" sz="2800" dirty="0"/>
          </a:p>
          <a:p>
            <a:r>
              <a:rPr lang="en-SG" sz="2800" dirty="0"/>
              <a:t>(h) Pause to pray.</a:t>
            </a:r>
          </a:p>
          <a:p>
            <a:endParaRPr lang="en-SG" sz="2800" dirty="0"/>
          </a:p>
          <a:p>
            <a:r>
              <a:rPr lang="en-SG" sz="2800" dirty="0"/>
              <a:t>(</a:t>
            </a:r>
            <a:r>
              <a:rPr lang="en-SG" sz="2800" dirty="0" err="1"/>
              <a:t>i</a:t>
            </a:r>
            <a:r>
              <a:rPr lang="en-SG" sz="2800" dirty="0"/>
              <a:t>) Ask Christian friends for counsel.</a:t>
            </a:r>
          </a:p>
          <a:p>
            <a:endParaRPr lang="en-SG" dirty="0"/>
          </a:p>
        </p:txBody>
      </p:sp>
    </p:spTree>
    <p:extLst>
      <p:ext uri="{BB962C8B-B14F-4D97-AF65-F5344CB8AC3E}">
        <p14:creationId xmlns:p14="http://schemas.microsoft.com/office/powerpoint/2010/main" val="24531220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88ACE392-C857-4189-B363-2831EB586608}"/>
              </a:ext>
            </a:extLst>
          </p:cNvPr>
          <p:cNvSpPr txBox="1"/>
          <p:nvPr/>
        </p:nvSpPr>
        <p:spPr>
          <a:xfrm>
            <a:off x="0" y="479502"/>
            <a:ext cx="12192000" cy="2677656"/>
          </a:xfrm>
          <a:prstGeom prst="rect">
            <a:avLst/>
          </a:prstGeom>
          <a:noFill/>
        </p:spPr>
        <p:txBody>
          <a:bodyPr wrap="square" rtlCol="0">
            <a:spAutoFit/>
          </a:bodyPr>
          <a:lstStyle/>
          <a:p>
            <a:r>
              <a:rPr lang="en-SG" sz="2800" dirty="0"/>
              <a:t>(10) God told Jacob to go back to Canaan. (Gen 31:3-6)</a:t>
            </a:r>
          </a:p>
          <a:p>
            <a:endParaRPr lang="en-SG" sz="2800" dirty="0"/>
          </a:p>
          <a:p>
            <a:r>
              <a:rPr lang="en-SG" sz="2800" dirty="0"/>
              <a:t>(11) God had not allowed Laban to harm him. (Gen 31:7-9)</a:t>
            </a:r>
          </a:p>
          <a:p>
            <a:endParaRPr lang="en-SG" sz="2800" dirty="0"/>
          </a:p>
          <a:p>
            <a:r>
              <a:rPr lang="en-SG" sz="2800" dirty="0"/>
              <a:t>(12) Jacob fled from Laban and Laban pursued Jacob. (Gen 31:17-37)</a:t>
            </a:r>
          </a:p>
          <a:p>
            <a:endParaRPr lang="en-SG" sz="2800" dirty="0"/>
          </a:p>
        </p:txBody>
      </p:sp>
      <p:pic>
        <p:nvPicPr>
          <p:cNvPr id="4098" name="Picture 2" descr="Jacob fled Laban in the Land Kanaan. Possible design for a glass window  Stock Photo - Alamy">
            <a:extLst>
              <a:ext uri="{FF2B5EF4-FFF2-40B4-BE49-F238E27FC236}">
                <a16:creationId xmlns:a16="http://schemas.microsoft.com/office/drawing/2014/main" id="{EE3D3D29-C112-4E3E-99E6-93F4EA266A70}"/>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b="7172"/>
          <a:stretch/>
        </p:blipFill>
        <p:spPr bwMode="auto">
          <a:xfrm>
            <a:off x="367990" y="2708703"/>
            <a:ext cx="4806175" cy="4118251"/>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a:extLst>
              <a:ext uri="{FF2B5EF4-FFF2-40B4-BE49-F238E27FC236}">
                <a16:creationId xmlns:a16="http://schemas.microsoft.com/office/drawing/2014/main" id="{45185F60-32D3-42F6-B554-850F8FA57927}"/>
              </a:ext>
            </a:extLst>
          </p:cNvPr>
          <p:cNvSpPr txBox="1"/>
          <p:nvPr/>
        </p:nvSpPr>
        <p:spPr>
          <a:xfrm>
            <a:off x="6096000" y="6378498"/>
            <a:ext cx="6155472" cy="400110"/>
          </a:xfrm>
          <a:prstGeom prst="rect">
            <a:avLst/>
          </a:prstGeom>
          <a:noFill/>
        </p:spPr>
        <p:txBody>
          <a:bodyPr wrap="square">
            <a:spAutoFit/>
          </a:bodyPr>
          <a:lstStyle/>
          <a:p>
            <a:r>
              <a:rPr lang="en-SG" sz="1000" dirty="0"/>
              <a:t>Source: https://www.alamy.com/jacob-fled-laban-in-the-land-kanaan-possible-design-for-a-glass-window-image432932963.html</a:t>
            </a:r>
          </a:p>
        </p:txBody>
      </p:sp>
    </p:spTree>
    <p:extLst>
      <p:ext uri="{BB962C8B-B14F-4D97-AF65-F5344CB8AC3E}">
        <p14:creationId xmlns:p14="http://schemas.microsoft.com/office/powerpoint/2010/main" val="314602011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0DA531AB-0F70-473B-9590-7384F2DD9D88}"/>
              </a:ext>
            </a:extLst>
          </p:cNvPr>
          <p:cNvSpPr txBox="1"/>
          <p:nvPr/>
        </p:nvSpPr>
        <p:spPr>
          <a:xfrm>
            <a:off x="0" y="89199"/>
            <a:ext cx="11608420" cy="4278094"/>
          </a:xfrm>
          <a:prstGeom prst="rect">
            <a:avLst/>
          </a:prstGeom>
          <a:noFill/>
        </p:spPr>
        <p:txBody>
          <a:bodyPr wrap="square">
            <a:spAutoFit/>
          </a:bodyPr>
          <a:lstStyle/>
          <a:p>
            <a:r>
              <a:rPr lang="en-SG" sz="2800" dirty="0"/>
              <a:t>(13) Jacob complained of being badly treated by Laban. (Gen 31:38-42)</a:t>
            </a:r>
          </a:p>
          <a:p>
            <a:endParaRPr lang="en-SG" sz="2800" dirty="0"/>
          </a:p>
          <a:p>
            <a:r>
              <a:rPr lang="en-SG" sz="2800" dirty="0"/>
              <a:t>(14) Laban made peace with Jacob and left. (Gen 31:51-55)</a:t>
            </a:r>
          </a:p>
          <a:p>
            <a:endParaRPr lang="en-SG" sz="2800" dirty="0"/>
          </a:p>
          <a:p>
            <a:r>
              <a:rPr lang="en-SG" sz="2800" dirty="0"/>
              <a:t>(13) Video: 1:09:25-1:13:00</a:t>
            </a:r>
          </a:p>
          <a:p>
            <a:r>
              <a:rPr lang="en-SG" sz="2800" dirty="0"/>
              <a:t>(Viewers are cautioned on the inaccurate parts of the video)</a:t>
            </a:r>
          </a:p>
          <a:p>
            <a:r>
              <a:rPr lang="en-SG" sz="1000" dirty="0"/>
              <a:t>(Source: The Bible Stories, Abraham</a:t>
            </a:r>
          </a:p>
          <a:p>
            <a:r>
              <a:rPr lang="en-SG" sz="1000" dirty="0"/>
              <a:t>By Lube Production)</a:t>
            </a:r>
          </a:p>
          <a:p>
            <a:endParaRPr lang="en-SG" sz="2800" dirty="0"/>
          </a:p>
          <a:p>
            <a:endParaRPr lang="en-SG" sz="2800" dirty="0"/>
          </a:p>
          <a:p>
            <a:endParaRPr lang="en-SG" sz="2800" dirty="0"/>
          </a:p>
        </p:txBody>
      </p:sp>
    </p:spTree>
    <p:extLst>
      <p:ext uri="{BB962C8B-B14F-4D97-AF65-F5344CB8AC3E}">
        <p14:creationId xmlns:p14="http://schemas.microsoft.com/office/powerpoint/2010/main" val="21577644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342</TotalTime>
  <Words>608</Words>
  <Application>Microsoft Office PowerPoint</Application>
  <PresentationFormat>Widescreen</PresentationFormat>
  <Paragraphs>68</Paragraphs>
  <Slides>10</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10</vt:i4>
      </vt:variant>
    </vt:vector>
  </HeadingPairs>
  <TitlesOfParts>
    <vt:vector size="14" baseType="lpstr">
      <vt:lpstr>Arial</vt:lpstr>
      <vt:lpstr>Calibri</vt:lpstr>
      <vt:lpstr>Calibri Light</vt:lpstr>
      <vt:lpstr>Office Theme</vt:lpstr>
      <vt:lpstr>AdSS15- Jacob’s share in Laban’s flock</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AdSS15- Jacob’s share in Laban’s flock</dc:title>
  <dc:creator>Charlene Tan</dc:creator>
  <cp:lastModifiedBy>Charlene Tan</cp:lastModifiedBy>
  <cp:revision>44</cp:revision>
  <dcterms:created xsi:type="dcterms:W3CDTF">2022-01-18T08:36:34Z</dcterms:created>
  <dcterms:modified xsi:type="dcterms:W3CDTF">2022-12-04T08:47:04Z</dcterms:modified>
</cp:coreProperties>
</file>