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1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1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6C05C-3F86-4B6A-8A74-613A4E143CE9}" type="datetimeFigureOut">
              <a:rPr lang="en-SG" smtClean="0"/>
              <a:t>23/9/20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D1BB-E707-47CA-8177-009DA830E0D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1306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6C05C-3F86-4B6A-8A74-613A4E143CE9}" type="datetimeFigureOut">
              <a:rPr lang="en-SG" smtClean="0"/>
              <a:t>23/9/20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D1BB-E707-47CA-8177-009DA830E0D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07062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6C05C-3F86-4B6A-8A74-613A4E143CE9}" type="datetimeFigureOut">
              <a:rPr lang="en-SG" smtClean="0"/>
              <a:t>23/9/20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D1BB-E707-47CA-8177-009DA830E0D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213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6C05C-3F86-4B6A-8A74-613A4E143CE9}" type="datetimeFigureOut">
              <a:rPr lang="en-SG" smtClean="0"/>
              <a:t>23/9/20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D1BB-E707-47CA-8177-009DA830E0D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81132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6C05C-3F86-4B6A-8A74-613A4E143CE9}" type="datetimeFigureOut">
              <a:rPr lang="en-SG" smtClean="0"/>
              <a:t>23/9/20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D1BB-E707-47CA-8177-009DA830E0D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28637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6C05C-3F86-4B6A-8A74-613A4E143CE9}" type="datetimeFigureOut">
              <a:rPr lang="en-SG" smtClean="0"/>
              <a:t>23/9/20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D1BB-E707-47CA-8177-009DA830E0D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43382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6C05C-3F86-4B6A-8A74-613A4E143CE9}" type="datetimeFigureOut">
              <a:rPr lang="en-SG" smtClean="0"/>
              <a:t>23/9/20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D1BB-E707-47CA-8177-009DA830E0D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35257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6C05C-3F86-4B6A-8A74-613A4E143CE9}" type="datetimeFigureOut">
              <a:rPr lang="en-SG" smtClean="0"/>
              <a:t>23/9/20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D1BB-E707-47CA-8177-009DA830E0D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27934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6C05C-3F86-4B6A-8A74-613A4E143CE9}" type="datetimeFigureOut">
              <a:rPr lang="en-SG" smtClean="0"/>
              <a:t>23/9/20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D1BB-E707-47CA-8177-009DA830E0D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45520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6C05C-3F86-4B6A-8A74-613A4E143CE9}" type="datetimeFigureOut">
              <a:rPr lang="en-SG" smtClean="0"/>
              <a:t>23/9/20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D1BB-E707-47CA-8177-009DA830E0D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09996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6C05C-3F86-4B6A-8A74-613A4E143CE9}" type="datetimeFigureOut">
              <a:rPr lang="en-SG" smtClean="0"/>
              <a:t>23/9/20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D1BB-E707-47CA-8177-009DA830E0D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33025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6C05C-3F86-4B6A-8A74-613A4E143CE9}" type="datetimeFigureOut">
              <a:rPr lang="en-SG" smtClean="0"/>
              <a:t>23/9/20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6D1BB-E707-47CA-8177-009DA830E0DA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9541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0317DC-F62D-4E05-A397-DA0BA02C2FE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15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CF909A-08DE-4310-BEEE-E8BC98B8E72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3902" y="0"/>
            <a:ext cx="63561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77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074797-01C7-41F1-86A6-F5C7EF4712D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771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D6FF60-F9A8-46EB-8F27-1EB229B8BC6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6017" y="0"/>
            <a:ext cx="49919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76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6D8028-6578-4D88-B38F-81B06229BAB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7107" y="0"/>
            <a:ext cx="4909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525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B56B2A-6EB4-453C-9B40-F4966A4E330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9434" y="0"/>
            <a:ext cx="50651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54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B90694-24E6-4F86-B05B-7082A05787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815" y="0"/>
            <a:ext cx="53783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34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B6DE2C-A380-4F46-8BF3-1038B2DB7F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02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97E1A5-F0EA-4438-933A-A87BFD4D08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2423" y="0"/>
            <a:ext cx="55391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535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A14B57-AA20-4EDD-BC03-ED97ED0C5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69B386-70FD-4552-8A07-CAC165622098}"/>
              </a:ext>
            </a:extLst>
          </p:cNvPr>
          <p:cNvSpPr txBox="1"/>
          <p:nvPr/>
        </p:nvSpPr>
        <p:spPr>
          <a:xfrm>
            <a:off x="805343" y="2709644"/>
            <a:ext cx="76744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5400" dirty="0">
                <a:solidFill>
                  <a:schemeClr val="bg1"/>
                </a:solidFill>
              </a:rPr>
              <a:t>The – 5 – Love - Languages</a:t>
            </a:r>
          </a:p>
        </p:txBody>
      </p:sp>
    </p:spTree>
    <p:extLst>
      <p:ext uri="{BB962C8B-B14F-4D97-AF65-F5344CB8AC3E}">
        <p14:creationId xmlns:p14="http://schemas.microsoft.com/office/powerpoint/2010/main" val="3525345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704230-C160-405F-AEFB-46E9666DEC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1712" y="0"/>
            <a:ext cx="57205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114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7E8369-779E-437B-8D2B-2D8C90522E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FAD398-F422-4945-8F28-AD62270ACF4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6557" y="0"/>
            <a:ext cx="56108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3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2C4852-BE50-431E-B400-E9B7A0B9C93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2056" y="0"/>
            <a:ext cx="4819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8724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3C5CB1-F737-4E8A-A9E5-76D3970528B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9015" y="0"/>
            <a:ext cx="5485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679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CB11C8-1048-4078-9A99-8C15EDC4348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441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EC8BA9-90E1-41C6-A117-8CCF7163B0A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6240" y="0"/>
            <a:ext cx="5031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50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4B6E84-B4FE-4121-8A54-FC67F188D4F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35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7F5429-A921-474E-8539-04E7B52C318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9113" y="0"/>
            <a:ext cx="54657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23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72B235-EA08-4244-88A8-14A6B2A853B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3307" y="0"/>
            <a:ext cx="49173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15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43095B-83A1-4714-A9BF-7009582EDB6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74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7ADBCD-C611-4974-94E7-7B16C4C1FD0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8947" y="0"/>
            <a:ext cx="51061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46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</TotalTime>
  <Words>7</Words>
  <Application>Microsoft Macintosh PowerPoint</Application>
  <PresentationFormat>On-screen Show (4:3)</PresentationFormat>
  <Paragraphs>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Cheng Fun</dc:creator>
  <cp:lastModifiedBy>James Hee</cp:lastModifiedBy>
  <cp:revision>24</cp:revision>
  <dcterms:created xsi:type="dcterms:W3CDTF">2020-09-18T01:18:09Z</dcterms:created>
  <dcterms:modified xsi:type="dcterms:W3CDTF">2020-09-23T07:49:18Z</dcterms:modified>
</cp:coreProperties>
</file>